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9"/>
  </p:notesMasterIdLst>
  <p:handoutMasterIdLst>
    <p:handoutMasterId r:id="rId40"/>
  </p:handoutMasterIdLst>
  <p:sldIdLst>
    <p:sldId id="256" r:id="rId2"/>
    <p:sldId id="257" r:id="rId3"/>
    <p:sldId id="327" r:id="rId4"/>
    <p:sldId id="328" r:id="rId5"/>
    <p:sldId id="329" r:id="rId6"/>
    <p:sldId id="258" r:id="rId7"/>
    <p:sldId id="266" r:id="rId8"/>
    <p:sldId id="267" r:id="rId9"/>
    <p:sldId id="268" r:id="rId10"/>
    <p:sldId id="300" r:id="rId11"/>
    <p:sldId id="313" r:id="rId12"/>
    <p:sldId id="301" r:id="rId13"/>
    <p:sldId id="314" r:id="rId14"/>
    <p:sldId id="302" r:id="rId15"/>
    <p:sldId id="315" r:id="rId16"/>
    <p:sldId id="303" r:id="rId17"/>
    <p:sldId id="316" r:id="rId18"/>
    <p:sldId id="304" r:id="rId19"/>
    <p:sldId id="317" r:id="rId20"/>
    <p:sldId id="305" r:id="rId21"/>
    <p:sldId id="318" r:id="rId22"/>
    <p:sldId id="306" r:id="rId23"/>
    <p:sldId id="319" r:id="rId24"/>
    <p:sldId id="307" r:id="rId25"/>
    <p:sldId id="320" r:id="rId26"/>
    <p:sldId id="308" r:id="rId27"/>
    <p:sldId id="321" r:id="rId28"/>
    <p:sldId id="309" r:id="rId29"/>
    <p:sldId id="322" r:id="rId30"/>
    <p:sldId id="310" r:id="rId31"/>
    <p:sldId id="323" r:id="rId32"/>
    <p:sldId id="311" r:id="rId33"/>
    <p:sldId id="324" r:id="rId34"/>
    <p:sldId id="312" r:id="rId35"/>
    <p:sldId id="325" r:id="rId36"/>
    <p:sldId id="296" r:id="rId37"/>
    <p:sldId id="326" r:id="rId38"/>
  </p:sldIdLst>
  <p:sldSz cx="9144000" cy="6858000" type="screen4x3"/>
  <p:notesSz cx="6858000" cy="9144000"/>
  <p:defaultTextStyle>
    <a:defPPr>
      <a:defRPr lang="en-US"/>
    </a:defPPr>
    <a:lvl1pPr algn="l" rtl="0" eaLnBrk="0" fontAlgn="base" hangingPunct="0">
      <a:spcBef>
        <a:spcPct val="0"/>
      </a:spcBef>
      <a:spcAft>
        <a:spcPct val="0"/>
      </a:spcAft>
      <a:defRPr sz="4000"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sz="4000"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sz="4000"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sz="4000"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sz="4000" kern="1200">
        <a:solidFill>
          <a:schemeClr val="tx1"/>
        </a:solidFill>
        <a:latin typeface="Comic Sans MS" pitchFamily="66" charset="0"/>
        <a:ea typeface="+mn-ea"/>
        <a:cs typeface="+mn-cs"/>
      </a:defRPr>
    </a:lvl5pPr>
    <a:lvl6pPr marL="2286000" algn="l" defTabSz="914400" rtl="0" eaLnBrk="1" latinLnBrk="0" hangingPunct="1">
      <a:defRPr sz="4000" kern="1200">
        <a:solidFill>
          <a:schemeClr val="tx1"/>
        </a:solidFill>
        <a:latin typeface="Comic Sans MS" pitchFamily="66" charset="0"/>
        <a:ea typeface="+mn-ea"/>
        <a:cs typeface="+mn-cs"/>
      </a:defRPr>
    </a:lvl6pPr>
    <a:lvl7pPr marL="2743200" algn="l" defTabSz="914400" rtl="0" eaLnBrk="1" latinLnBrk="0" hangingPunct="1">
      <a:defRPr sz="4000" kern="1200">
        <a:solidFill>
          <a:schemeClr val="tx1"/>
        </a:solidFill>
        <a:latin typeface="Comic Sans MS" pitchFamily="66" charset="0"/>
        <a:ea typeface="+mn-ea"/>
        <a:cs typeface="+mn-cs"/>
      </a:defRPr>
    </a:lvl7pPr>
    <a:lvl8pPr marL="3200400" algn="l" defTabSz="914400" rtl="0" eaLnBrk="1" latinLnBrk="0" hangingPunct="1">
      <a:defRPr sz="4000" kern="1200">
        <a:solidFill>
          <a:schemeClr val="tx1"/>
        </a:solidFill>
        <a:latin typeface="Comic Sans MS" pitchFamily="66" charset="0"/>
        <a:ea typeface="+mn-ea"/>
        <a:cs typeface="+mn-cs"/>
      </a:defRPr>
    </a:lvl8pPr>
    <a:lvl9pPr marL="3657600" algn="l" defTabSz="914400" rtl="0" eaLnBrk="1" latinLnBrk="0" hangingPunct="1">
      <a:defRPr sz="40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99FF"/>
    <a:srgbClr val="500086"/>
    <a:srgbClr val="6C00B6"/>
    <a:srgbClr val="9900CC"/>
    <a:srgbClr val="FEBC02"/>
    <a:srgbClr val="9900FF"/>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8" autoAdjust="0"/>
    <p:restoredTop sz="90929"/>
  </p:normalViewPr>
  <p:slideViewPr>
    <p:cSldViewPr>
      <p:cViewPr varScale="1">
        <p:scale>
          <a:sx n="99" d="100"/>
          <a:sy n="99" d="100"/>
        </p:scale>
        <p:origin x="-13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3" d="100"/>
        <a:sy n="83" d="100"/>
      </p:scale>
      <p:origin x="0" y="0"/>
    </p:cViewPr>
  </p:sorterViewPr>
  <p:notesViewPr>
    <p:cSldViewPr>
      <p:cViewPr varScale="1">
        <p:scale>
          <a:sx n="35" d="100"/>
          <a:sy n="35" d="100"/>
        </p:scale>
        <p:origin x="-1506" y="-6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US"/>
              <a:t>50:50          POLL             PHONE-A-FRIEND</a:t>
            </a:r>
          </a:p>
        </p:txBody>
      </p:sp>
      <p:sp>
        <p:nvSpPr>
          <p:cNvPr id="2457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58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58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22DFAA8-5F88-4D9B-ACB6-BE4072C0DE7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US"/>
              <a:t>50:50          POLL             PHONE-A-FRIEND</a:t>
            </a:r>
          </a:p>
        </p:txBody>
      </p:sp>
      <p:sp>
        <p:nvSpPr>
          <p:cNvPr id="2253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253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253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253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0B7C131-8BAF-4CF8-B826-994F8CF23B3E}" type="slidenum">
              <a:rPr lang="en-US"/>
              <a:pPr/>
              <a:t>‹#›</a:t>
            </a:fld>
            <a:endParaRPr lang="en-US"/>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50:50          POLL             PHONE-A-FRIEND</a:t>
            </a:r>
          </a:p>
        </p:txBody>
      </p:sp>
      <p:sp>
        <p:nvSpPr>
          <p:cNvPr id="7" name="Rectangle 7"/>
          <p:cNvSpPr>
            <a:spLocks noGrp="1" noChangeArrowheads="1"/>
          </p:cNvSpPr>
          <p:nvPr>
            <p:ph type="sldNum" sz="quarter" idx="5"/>
          </p:nvPr>
        </p:nvSpPr>
        <p:spPr>
          <a:ln/>
        </p:spPr>
        <p:txBody>
          <a:bodyPr/>
          <a:lstStyle/>
          <a:p>
            <a:fld id="{E816A9CC-4769-46CA-8F79-D720E9D13033}" type="slidenum">
              <a:rPr lang="en-US"/>
              <a:pPr/>
              <a:t>1</a:t>
            </a:fld>
            <a:endParaRPr lang="en-US"/>
          </a:p>
        </p:txBody>
      </p:sp>
      <p:sp>
        <p:nvSpPr>
          <p:cNvPr id="23554" name="Rectangle 2"/>
          <p:cNvSpPr>
            <a:spLocks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a:t>Lifeline icons on the question slides are hyperlinks which will take you to the lifeline screen.  To return to the game, you may right click on the screen, choose Go, Previously Viewed.  This should return you to the question slide.  Alternatively, left click as usual to return to the game board, then click on the highest number that has been previously selected (in gold to indicate a followed hyperlink).</a:t>
            </a:r>
          </a:p>
          <a:p>
            <a:endParaRPr lang="en-US"/>
          </a:p>
          <a:p>
            <a:r>
              <a:rPr lang="en-US"/>
              <a:t>To utilize the 50:50 option, the moderator may tell the contestant which two options to disregard or, use Control-P to change the mouse arrow to a pen.  Draw a line through two incorrect responses, then use Control-A to change the pen back into an arrow and continue with the game.</a:t>
            </a:r>
          </a:p>
          <a:p>
            <a:endParaRPr lang="en-US"/>
          </a:p>
          <a:p>
            <a:r>
              <a:rPr lang="en-US"/>
              <a:t>Clicking on the action button on the phone handset image of the Phone a Friend lifeline slide will hyperlink to the Ask Jeeves web site where the participant may ask for help.</a:t>
            </a:r>
          </a:p>
          <a:p>
            <a:endParaRPr lang="en-US"/>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274638"/>
            <a:ext cx="2114550" cy="6354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191250" cy="6354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62200"/>
            <a:ext cx="8458200" cy="4267200"/>
          </a:xfr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381000" y="2362200"/>
            <a:ext cx="8458200" cy="4267200"/>
          </a:xfr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62200"/>
            <a:ext cx="41529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2362200"/>
            <a:ext cx="41529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034" name="Picture 10" descr="set2"/>
          <p:cNvPicPr>
            <a:picLocks noChangeAspect="1" noChangeArrowheads="1"/>
          </p:cNvPicPr>
          <p:nvPr/>
        </p:nvPicPr>
        <p:blipFill>
          <a:blip r:embed="rId15" cstate="print">
            <a:lum bright="38000"/>
          </a:blip>
          <a:srcRect/>
          <a:stretch>
            <a:fillRect/>
          </a:stretch>
        </p:blipFill>
        <p:spPr bwMode="auto">
          <a:xfrm>
            <a:off x="0" y="0"/>
            <a:ext cx="9220200" cy="6915150"/>
          </a:xfrm>
          <a:prstGeom prst="rect">
            <a:avLst/>
          </a:prstGeom>
          <a:noFill/>
          <a:ln w="9525">
            <a:noFill/>
            <a:miter lim="800000"/>
            <a:headEnd/>
            <a:tailEnd/>
          </a:ln>
        </p:spPr>
      </p:pic>
      <p:sp>
        <p:nvSpPr>
          <p:cNvPr id="1027" name="Rectangle 3"/>
          <p:cNvSpPr>
            <a:spLocks noGrp="1" noChangeArrowheads="1"/>
          </p:cNvSpPr>
          <p:nvPr>
            <p:ph type="body" idx="1"/>
          </p:nvPr>
        </p:nvSpPr>
        <p:spPr bwMode="auto">
          <a:xfrm>
            <a:off x="381000" y="2362200"/>
            <a:ext cx="8458200" cy="426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p:cTn id="7" dur="500" fill="hold"/>
                                        <p:tgtEl>
                                          <p:spTgt spid="1027">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027">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027">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02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 calcmode="lin" valueType="num">
                                      <p:cBhvr>
                                        <p:cTn id="15" dur="500" fill="hold"/>
                                        <p:tgtEl>
                                          <p:spTgt spid="1027">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1027">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102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027">
                                            <p:txEl>
                                              <p:pRg st="1" end="1"/>
                                            </p:txEl>
                                          </p:spTgt>
                                        </p:tgtEl>
                                        <p:attrNameLst>
                                          <p:attrName>ppt_h</p:attrName>
                                        </p:attrNameLst>
                                      </p:cBhvr>
                                      <p:tavLst>
                                        <p:tav tm="0">
                                          <p:val>
                                            <p:strVal val="#ppt_h"/>
                                          </p:val>
                                        </p:tav>
                                        <p:tav tm="100000">
                                          <p:val>
                                            <p:strVal val="#ppt_h"/>
                                          </p:val>
                                        </p:tav>
                                      </p:tavLst>
                                    </p:anim>
                                  </p:childTnLst>
                                </p:cTn>
                              </p:par>
                              <p:par>
                                <p:cTn id="19" presetID="17" presetClass="entr" presetSubtype="8" fill="hold" grpId="0" nodeType="withEffect">
                                  <p:stCondLst>
                                    <p:cond delay="0"/>
                                  </p:stCondLst>
                                  <p:childTnLst>
                                    <p:set>
                                      <p:cBhvr>
                                        <p:cTn id="20" dur="1" fill="hold">
                                          <p:stCondLst>
                                            <p:cond delay="0"/>
                                          </p:stCondLst>
                                        </p:cTn>
                                        <p:tgtEl>
                                          <p:spTgt spid="1027">
                                            <p:txEl>
                                              <p:pRg st="2" end="2"/>
                                            </p:txEl>
                                          </p:spTgt>
                                        </p:tgtEl>
                                        <p:attrNameLst>
                                          <p:attrName>style.visibility</p:attrName>
                                        </p:attrNameLst>
                                      </p:cBhvr>
                                      <p:to>
                                        <p:strVal val="visible"/>
                                      </p:to>
                                    </p:set>
                                    <p:anim calcmode="lin" valueType="num">
                                      <p:cBhvr>
                                        <p:cTn id="21" dur="500" fill="hold"/>
                                        <p:tgtEl>
                                          <p:spTgt spid="1027">
                                            <p:txEl>
                                              <p:pRg st="2" end="2"/>
                                            </p:txEl>
                                          </p:spTgt>
                                        </p:tgtEl>
                                        <p:attrNameLst>
                                          <p:attrName>ppt_x</p:attrName>
                                        </p:attrNameLst>
                                      </p:cBhvr>
                                      <p:tavLst>
                                        <p:tav tm="0">
                                          <p:val>
                                            <p:strVal val="#ppt_x-#ppt_w/2"/>
                                          </p:val>
                                        </p:tav>
                                        <p:tav tm="100000">
                                          <p:val>
                                            <p:strVal val="#ppt_x"/>
                                          </p:val>
                                        </p:tav>
                                      </p:tavLst>
                                    </p:anim>
                                    <p:anim calcmode="lin" valueType="num">
                                      <p:cBhvr>
                                        <p:cTn id="22" dur="500" fill="hold"/>
                                        <p:tgtEl>
                                          <p:spTgt spid="1027">
                                            <p:txEl>
                                              <p:pRg st="2" end="2"/>
                                            </p:txEl>
                                          </p:spTgt>
                                        </p:tgtEl>
                                        <p:attrNameLst>
                                          <p:attrName>ppt_y</p:attrName>
                                        </p:attrNameLst>
                                      </p:cBhvr>
                                      <p:tavLst>
                                        <p:tav tm="0">
                                          <p:val>
                                            <p:strVal val="#ppt_y"/>
                                          </p:val>
                                        </p:tav>
                                        <p:tav tm="100000">
                                          <p:val>
                                            <p:strVal val="#ppt_y"/>
                                          </p:val>
                                        </p:tav>
                                      </p:tavLst>
                                    </p:anim>
                                    <p:anim calcmode="lin" valueType="num">
                                      <p:cBhvr>
                                        <p:cTn id="23" dur="500" fill="hold"/>
                                        <p:tgtEl>
                                          <p:spTgt spid="1027">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1027">
                                            <p:txEl>
                                              <p:pRg st="2" end="2"/>
                                            </p:txEl>
                                          </p:spTgt>
                                        </p:tgtEl>
                                        <p:attrNameLst>
                                          <p:attrName>ppt_h</p:attrName>
                                        </p:attrNameLst>
                                      </p:cBhvr>
                                      <p:tavLst>
                                        <p:tav tm="0">
                                          <p:val>
                                            <p:strVal val="#ppt_h"/>
                                          </p:val>
                                        </p:tav>
                                        <p:tav tm="100000">
                                          <p:val>
                                            <p:strVal val="#ppt_h"/>
                                          </p:val>
                                        </p:tav>
                                      </p:tavLst>
                                    </p:anim>
                                  </p:childTnLst>
                                </p:cTn>
                              </p:par>
                              <p:par>
                                <p:cTn id="25" presetID="17" presetClass="entr" presetSubtype="8" fill="hold" grpId="0" nodeType="withEffect">
                                  <p:stCondLst>
                                    <p:cond delay="0"/>
                                  </p:stCondLst>
                                  <p:childTnLst>
                                    <p:set>
                                      <p:cBhvr>
                                        <p:cTn id="26" dur="1" fill="hold">
                                          <p:stCondLst>
                                            <p:cond delay="0"/>
                                          </p:stCondLst>
                                        </p:cTn>
                                        <p:tgtEl>
                                          <p:spTgt spid="1027">
                                            <p:txEl>
                                              <p:pRg st="3" end="3"/>
                                            </p:txEl>
                                          </p:spTgt>
                                        </p:tgtEl>
                                        <p:attrNameLst>
                                          <p:attrName>style.visibility</p:attrName>
                                        </p:attrNameLst>
                                      </p:cBhvr>
                                      <p:to>
                                        <p:strVal val="visible"/>
                                      </p:to>
                                    </p:set>
                                    <p:anim calcmode="lin" valueType="num">
                                      <p:cBhvr>
                                        <p:cTn id="27" dur="500" fill="hold"/>
                                        <p:tgtEl>
                                          <p:spTgt spid="1027">
                                            <p:txEl>
                                              <p:pRg st="3" end="3"/>
                                            </p:txEl>
                                          </p:spTgt>
                                        </p:tgtEl>
                                        <p:attrNameLst>
                                          <p:attrName>ppt_x</p:attrName>
                                        </p:attrNameLst>
                                      </p:cBhvr>
                                      <p:tavLst>
                                        <p:tav tm="0">
                                          <p:val>
                                            <p:strVal val="#ppt_x-#ppt_w/2"/>
                                          </p:val>
                                        </p:tav>
                                        <p:tav tm="100000">
                                          <p:val>
                                            <p:strVal val="#ppt_x"/>
                                          </p:val>
                                        </p:tav>
                                      </p:tavLst>
                                    </p:anim>
                                    <p:anim calcmode="lin" valueType="num">
                                      <p:cBhvr>
                                        <p:cTn id="28" dur="500" fill="hold"/>
                                        <p:tgtEl>
                                          <p:spTgt spid="1027">
                                            <p:txEl>
                                              <p:pRg st="3" end="3"/>
                                            </p:txEl>
                                          </p:spTgt>
                                        </p:tgtEl>
                                        <p:attrNameLst>
                                          <p:attrName>ppt_y</p:attrName>
                                        </p:attrNameLst>
                                      </p:cBhvr>
                                      <p:tavLst>
                                        <p:tav tm="0">
                                          <p:val>
                                            <p:strVal val="#ppt_y"/>
                                          </p:val>
                                        </p:tav>
                                        <p:tav tm="100000">
                                          <p:val>
                                            <p:strVal val="#ppt_y"/>
                                          </p:val>
                                        </p:tav>
                                      </p:tavLst>
                                    </p:anim>
                                    <p:anim calcmode="lin" valueType="num">
                                      <p:cBhvr>
                                        <p:cTn id="29" dur="500" fill="hold"/>
                                        <p:tgtEl>
                                          <p:spTgt spid="1027">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1027">
                                            <p:txEl>
                                              <p:pRg st="3" end="3"/>
                                            </p:txEl>
                                          </p:spTgt>
                                        </p:tgtEl>
                                        <p:attrNameLst>
                                          <p:attrName>ppt_h</p:attrName>
                                        </p:attrNameLst>
                                      </p:cBhvr>
                                      <p:tavLst>
                                        <p:tav tm="0">
                                          <p:val>
                                            <p:strVal val="#ppt_h"/>
                                          </p:val>
                                        </p:tav>
                                        <p:tav tm="100000">
                                          <p:val>
                                            <p:strVal val="#ppt_h"/>
                                          </p:val>
                                        </p:tav>
                                      </p:tavLst>
                                    </p:anim>
                                  </p:childTnLst>
                                </p:cTn>
                              </p:par>
                              <p:par>
                                <p:cTn id="31" presetID="17" presetClass="entr" presetSubtype="8" fill="hold" grpId="0" nodeType="withEffect">
                                  <p:stCondLst>
                                    <p:cond delay="0"/>
                                  </p:stCondLst>
                                  <p:childTnLst>
                                    <p:set>
                                      <p:cBhvr>
                                        <p:cTn id="32" dur="1" fill="hold">
                                          <p:stCondLst>
                                            <p:cond delay="0"/>
                                          </p:stCondLst>
                                        </p:cTn>
                                        <p:tgtEl>
                                          <p:spTgt spid="1027">
                                            <p:txEl>
                                              <p:pRg st="4" end="4"/>
                                            </p:txEl>
                                          </p:spTgt>
                                        </p:tgtEl>
                                        <p:attrNameLst>
                                          <p:attrName>style.visibility</p:attrName>
                                        </p:attrNameLst>
                                      </p:cBhvr>
                                      <p:to>
                                        <p:strVal val="visible"/>
                                      </p:to>
                                    </p:set>
                                    <p:anim calcmode="lin" valueType="num">
                                      <p:cBhvr>
                                        <p:cTn id="33" dur="500" fill="hold"/>
                                        <p:tgtEl>
                                          <p:spTgt spid="1027">
                                            <p:txEl>
                                              <p:pRg st="4" end="4"/>
                                            </p:txEl>
                                          </p:spTgt>
                                        </p:tgtEl>
                                        <p:attrNameLst>
                                          <p:attrName>ppt_x</p:attrName>
                                        </p:attrNameLst>
                                      </p:cBhvr>
                                      <p:tavLst>
                                        <p:tav tm="0">
                                          <p:val>
                                            <p:strVal val="#ppt_x-#ppt_w/2"/>
                                          </p:val>
                                        </p:tav>
                                        <p:tav tm="100000">
                                          <p:val>
                                            <p:strVal val="#ppt_x"/>
                                          </p:val>
                                        </p:tav>
                                      </p:tavLst>
                                    </p:anim>
                                    <p:anim calcmode="lin" valueType="num">
                                      <p:cBhvr>
                                        <p:cTn id="34" dur="500" fill="hold"/>
                                        <p:tgtEl>
                                          <p:spTgt spid="1027">
                                            <p:txEl>
                                              <p:pRg st="4" end="4"/>
                                            </p:txEl>
                                          </p:spTgt>
                                        </p:tgtEl>
                                        <p:attrNameLst>
                                          <p:attrName>ppt_y</p:attrName>
                                        </p:attrNameLst>
                                      </p:cBhvr>
                                      <p:tavLst>
                                        <p:tav tm="0">
                                          <p:val>
                                            <p:strVal val="#ppt_y"/>
                                          </p:val>
                                        </p:tav>
                                        <p:tav tm="100000">
                                          <p:val>
                                            <p:strVal val="#ppt_y"/>
                                          </p:val>
                                        </p:tav>
                                      </p:tavLst>
                                    </p:anim>
                                    <p:anim calcmode="lin" valueType="num">
                                      <p:cBhvr>
                                        <p:cTn id="35" dur="500" fill="hold"/>
                                        <p:tgtEl>
                                          <p:spTgt spid="1027">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1027">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bldLvl="2" autoUpdateAnimBg="0">
        <p:tmplLst>
          <p:tmpl lvl="1">
            <p:tnLst>
              <p:par>
                <p:cTn presetID="17"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ppt_x</p:attrName>
                        </p:attrNameLst>
                      </p:cBhvr>
                      <p:tavLst>
                        <p:tav tm="0">
                          <p:val>
                            <p:strVal val="#ppt_x-#ppt_w/2"/>
                          </p:val>
                        </p:tav>
                        <p:tav tm="100000">
                          <p:val>
                            <p:strVal val="#ppt_x"/>
                          </p:val>
                        </p:tav>
                      </p:tavLst>
                    </p:anim>
                    <p:anim calcmode="lin" valueType="num">
                      <p:cBhvr>
                        <p:cTn dur="500" fill="hold"/>
                        <p:tgtEl>
                          <p:spTgt spid="1027"/>
                        </p:tgtEl>
                        <p:attrNameLst>
                          <p:attrName>ppt_y</p:attrName>
                        </p:attrNameLst>
                      </p:cBhvr>
                      <p:tavLst>
                        <p:tav tm="0">
                          <p:val>
                            <p:strVal val="#ppt_y"/>
                          </p:val>
                        </p:tav>
                        <p:tav tm="100000">
                          <p:val>
                            <p:strVal val="#ppt_y"/>
                          </p:val>
                        </p:tav>
                      </p:tavLst>
                    </p:anim>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strVal val="#ppt_h"/>
                          </p:val>
                        </p:tav>
                        <p:tav tm="100000">
                          <p:val>
                            <p:strVal val="#ppt_h"/>
                          </p:val>
                        </p:tav>
                      </p:tavLst>
                    </p:anim>
                  </p:childTnLst>
                </p:cTn>
              </p:par>
            </p:tnLst>
          </p:tmpl>
          <p:tmpl lvl="2">
            <p:tnLst>
              <p:par>
                <p:cTn presetID="17"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ppt_x</p:attrName>
                        </p:attrNameLst>
                      </p:cBhvr>
                      <p:tavLst>
                        <p:tav tm="0">
                          <p:val>
                            <p:strVal val="#ppt_x-#ppt_w/2"/>
                          </p:val>
                        </p:tav>
                        <p:tav tm="100000">
                          <p:val>
                            <p:strVal val="#ppt_x"/>
                          </p:val>
                        </p:tav>
                      </p:tavLst>
                    </p:anim>
                    <p:anim calcmode="lin" valueType="num">
                      <p:cBhvr>
                        <p:cTn dur="500" fill="hold"/>
                        <p:tgtEl>
                          <p:spTgt spid="1027"/>
                        </p:tgtEl>
                        <p:attrNameLst>
                          <p:attrName>ppt_y</p:attrName>
                        </p:attrNameLst>
                      </p:cBhvr>
                      <p:tavLst>
                        <p:tav tm="0">
                          <p:val>
                            <p:strVal val="#ppt_y"/>
                          </p:val>
                        </p:tav>
                        <p:tav tm="100000">
                          <p:val>
                            <p:strVal val="#ppt_y"/>
                          </p:val>
                        </p:tav>
                      </p:tavLst>
                    </p:anim>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strVal val="#ppt_h"/>
                          </p:val>
                        </p:tav>
                        <p:tav tm="100000">
                          <p:val>
                            <p:strVal val="#ppt_h"/>
                          </p:val>
                        </p:tav>
                      </p:tavLst>
                    </p:anim>
                  </p:childTnLst>
                </p:cTn>
              </p:par>
            </p:tnLst>
          </p:tmpl>
          <p:tmpl lvl="3">
            <p:tnLst>
              <p:par>
                <p:cTn presetID="17" presetClass="entr" presetSubtype="8"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ppt_x</p:attrName>
                        </p:attrNameLst>
                      </p:cBhvr>
                      <p:tavLst>
                        <p:tav tm="0">
                          <p:val>
                            <p:strVal val="#ppt_x-#ppt_w/2"/>
                          </p:val>
                        </p:tav>
                        <p:tav tm="100000">
                          <p:val>
                            <p:strVal val="#ppt_x"/>
                          </p:val>
                        </p:tav>
                      </p:tavLst>
                    </p:anim>
                    <p:anim calcmode="lin" valueType="num">
                      <p:cBhvr>
                        <p:cTn dur="500" fill="hold"/>
                        <p:tgtEl>
                          <p:spTgt spid="1027"/>
                        </p:tgtEl>
                        <p:attrNameLst>
                          <p:attrName>ppt_y</p:attrName>
                        </p:attrNameLst>
                      </p:cBhvr>
                      <p:tavLst>
                        <p:tav tm="0">
                          <p:val>
                            <p:strVal val="#ppt_y"/>
                          </p:val>
                        </p:tav>
                        <p:tav tm="100000">
                          <p:val>
                            <p:strVal val="#ppt_y"/>
                          </p:val>
                        </p:tav>
                      </p:tavLst>
                    </p:anim>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strVal val="#ppt_h"/>
                          </p:val>
                        </p:tav>
                        <p:tav tm="100000">
                          <p:val>
                            <p:strVal val="#ppt_h"/>
                          </p:val>
                        </p:tav>
                      </p:tavLst>
                    </p:anim>
                  </p:childTnLst>
                </p:cTn>
              </p:par>
            </p:tnLst>
          </p:tmpl>
          <p:tmpl lvl="4">
            <p:tnLst>
              <p:par>
                <p:cTn presetID="17" presetClass="entr" presetSubtype="8"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ppt_x</p:attrName>
                        </p:attrNameLst>
                      </p:cBhvr>
                      <p:tavLst>
                        <p:tav tm="0">
                          <p:val>
                            <p:strVal val="#ppt_x-#ppt_w/2"/>
                          </p:val>
                        </p:tav>
                        <p:tav tm="100000">
                          <p:val>
                            <p:strVal val="#ppt_x"/>
                          </p:val>
                        </p:tav>
                      </p:tavLst>
                    </p:anim>
                    <p:anim calcmode="lin" valueType="num">
                      <p:cBhvr>
                        <p:cTn dur="500" fill="hold"/>
                        <p:tgtEl>
                          <p:spTgt spid="1027"/>
                        </p:tgtEl>
                        <p:attrNameLst>
                          <p:attrName>ppt_y</p:attrName>
                        </p:attrNameLst>
                      </p:cBhvr>
                      <p:tavLst>
                        <p:tav tm="0">
                          <p:val>
                            <p:strVal val="#ppt_y"/>
                          </p:val>
                        </p:tav>
                        <p:tav tm="100000">
                          <p:val>
                            <p:strVal val="#ppt_y"/>
                          </p:val>
                        </p:tav>
                      </p:tavLst>
                    </p:anim>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strVal val="#ppt_h"/>
                          </p:val>
                        </p:tav>
                        <p:tav tm="100000">
                          <p:val>
                            <p:strVal val="#ppt_h"/>
                          </p:val>
                        </p:tav>
                      </p:tavLst>
                    </p:anim>
                  </p:childTnLst>
                </p:cTn>
              </p:par>
            </p:tnLst>
          </p:tmpl>
          <p:tmpl lvl="5">
            <p:tnLst>
              <p:par>
                <p:cTn presetID="17" presetClass="entr" presetSubtype="8"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ppt_x</p:attrName>
                        </p:attrNameLst>
                      </p:cBhvr>
                      <p:tavLst>
                        <p:tav tm="0">
                          <p:val>
                            <p:strVal val="#ppt_x-#ppt_w/2"/>
                          </p:val>
                        </p:tav>
                        <p:tav tm="100000">
                          <p:val>
                            <p:strVal val="#ppt_x"/>
                          </p:val>
                        </p:tav>
                      </p:tavLst>
                    </p:anim>
                    <p:anim calcmode="lin" valueType="num">
                      <p:cBhvr>
                        <p:cTn dur="500" fill="hold"/>
                        <p:tgtEl>
                          <p:spTgt spid="1027"/>
                        </p:tgtEl>
                        <p:attrNameLst>
                          <p:attrName>ppt_y</p:attrName>
                        </p:attrNameLst>
                      </p:cBhvr>
                      <p:tavLst>
                        <p:tav tm="0">
                          <p:val>
                            <p:strVal val="#ppt_y"/>
                          </p:val>
                        </p:tav>
                        <p:tav tm="100000">
                          <p:val>
                            <p:strVal val="#ppt_y"/>
                          </p:val>
                        </p:tav>
                      </p:tavLst>
                    </p:anim>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strVal val="#ppt_h"/>
                          </p:val>
                        </p:tav>
                        <p:tav tm="100000">
                          <p:val>
                            <p:strVal val="#ppt_h"/>
                          </p:val>
                        </p:tav>
                      </p:tavLst>
                    </p:anim>
                  </p:childTnLst>
                </p:cTn>
              </p:par>
            </p:tnLst>
          </p:tmpl>
        </p:tmplLst>
      </p:bldP>
    </p:bldLst>
  </p:timing>
  <p:txStyles>
    <p:titleStyle>
      <a:lvl1pPr algn="ctr" rtl="0" eaLnBrk="0" fontAlgn="base" hangingPunct="0">
        <a:spcBef>
          <a:spcPct val="0"/>
        </a:spcBef>
        <a:spcAft>
          <a:spcPct val="0"/>
        </a:spcAft>
        <a:defRPr sz="5400">
          <a:solidFill>
            <a:srgbClr val="FEBC02"/>
          </a:solidFill>
          <a:latin typeface="+mj-lt"/>
          <a:ea typeface="+mj-ea"/>
          <a:cs typeface="+mj-cs"/>
        </a:defRPr>
      </a:lvl1pPr>
      <a:lvl2pPr algn="ctr" rtl="0" eaLnBrk="0" fontAlgn="base" hangingPunct="0">
        <a:spcBef>
          <a:spcPct val="0"/>
        </a:spcBef>
        <a:spcAft>
          <a:spcPct val="0"/>
        </a:spcAft>
        <a:defRPr sz="5400">
          <a:solidFill>
            <a:srgbClr val="FEBC02"/>
          </a:solidFill>
          <a:latin typeface="Comic Sans MS" pitchFamily="66" charset="0"/>
        </a:defRPr>
      </a:lvl2pPr>
      <a:lvl3pPr algn="ctr" rtl="0" eaLnBrk="0" fontAlgn="base" hangingPunct="0">
        <a:spcBef>
          <a:spcPct val="0"/>
        </a:spcBef>
        <a:spcAft>
          <a:spcPct val="0"/>
        </a:spcAft>
        <a:defRPr sz="5400">
          <a:solidFill>
            <a:srgbClr val="FEBC02"/>
          </a:solidFill>
          <a:latin typeface="Comic Sans MS" pitchFamily="66" charset="0"/>
        </a:defRPr>
      </a:lvl3pPr>
      <a:lvl4pPr algn="ctr" rtl="0" eaLnBrk="0" fontAlgn="base" hangingPunct="0">
        <a:spcBef>
          <a:spcPct val="0"/>
        </a:spcBef>
        <a:spcAft>
          <a:spcPct val="0"/>
        </a:spcAft>
        <a:defRPr sz="5400">
          <a:solidFill>
            <a:srgbClr val="FEBC02"/>
          </a:solidFill>
          <a:latin typeface="Comic Sans MS" pitchFamily="66" charset="0"/>
        </a:defRPr>
      </a:lvl4pPr>
      <a:lvl5pPr algn="ctr" rtl="0" eaLnBrk="0" fontAlgn="base" hangingPunct="0">
        <a:spcBef>
          <a:spcPct val="0"/>
        </a:spcBef>
        <a:spcAft>
          <a:spcPct val="0"/>
        </a:spcAft>
        <a:defRPr sz="5400">
          <a:solidFill>
            <a:srgbClr val="FEBC02"/>
          </a:solidFill>
          <a:latin typeface="Comic Sans MS" pitchFamily="66" charset="0"/>
        </a:defRPr>
      </a:lvl5pPr>
      <a:lvl6pPr marL="457200" algn="ctr" rtl="0" eaLnBrk="0" fontAlgn="base" hangingPunct="0">
        <a:spcBef>
          <a:spcPct val="0"/>
        </a:spcBef>
        <a:spcAft>
          <a:spcPct val="0"/>
        </a:spcAft>
        <a:defRPr sz="5400">
          <a:solidFill>
            <a:srgbClr val="FEBC02"/>
          </a:solidFill>
          <a:latin typeface="Comic Sans MS" pitchFamily="66" charset="0"/>
        </a:defRPr>
      </a:lvl6pPr>
      <a:lvl7pPr marL="914400" algn="ctr" rtl="0" eaLnBrk="0" fontAlgn="base" hangingPunct="0">
        <a:spcBef>
          <a:spcPct val="0"/>
        </a:spcBef>
        <a:spcAft>
          <a:spcPct val="0"/>
        </a:spcAft>
        <a:defRPr sz="5400">
          <a:solidFill>
            <a:srgbClr val="FEBC02"/>
          </a:solidFill>
          <a:latin typeface="Comic Sans MS" pitchFamily="66" charset="0"/>
        </a:defRPr>
      </a:lvl7pPr>
      <a:lvl8pPr marL="1371600" algn="ctr" rtl="0" eaLnBrk="0" fontAlgn="base" hangingPunct="0">
        <a:spcBef>
          <a:spcPct val="0"/>
        </a:spcBef>
        <a:spcAft>
          <a:spcPct val="0"/>
        </a:spcAft>
        <a:defRPr sz="5400">
          <a:solidFill>
            <a:srgbClr val="FEBC02"/>
          </a:solidFill>
          <a:latin typeface="Comic Sans MS" pitchFamily="66" charset="0"/>
        </a:defRPr>
      </a:lvl8pPr>
      <a:lvl9pPr marL="1828800" algn="ctr" rtl="0" eaLnBrk="0" fontAlgn="base" hangingPunct="0">
        <a:spcBef>
          <a:spcPct val="0"/>
        </a:spcBef>
        <a:spcAft>
          <a:spcPct val="0"/>
        </a:spcAft>
        <a:defRPr sz="5400">
          <a:solidFill>
            <a:srgbClr val="FEBC02"/>
          </a:solidFill>
          <a:latin typeface="Comic Sans MS" pitchFamily="66" charset="0"/>
        </a:defRPr>
      </a:lvl9pPr>
    </p:titleStyle>
    <p:bodyStyle>
      <a:lvl1pPr marL="342900" indent="-342900" algn="l" rtl="0" eaLnBrk="0" fontAlgn="base" hangingPunct="0">
        <a:spcBef>
          <a:spcPct val="20000"/>
        </a:spcBef>
        <a:spcAft>
          <a:spcPct val="0"/>
        </a:spcAft>
        <a:buChar char="•"/>
        <a:defRPr sz="4000">
          <a:solidFill>
            <a:srgbClr val="500086"/>
          </a:solidFill>
          <a:latin typeface="+mn-lt"/>
          <a:ea typeface="+mn-ea"/>
          <a:cs typeface="+mn-cs"/>
        </a:defRPr>
      </a:lvl1pPr>
      <a:lvl2pPr marL="742950" indent="-285750" algn="l" rtl="0" eaLnBrk="0" fontAlgn="base" hangingPunct="0">
        <a:spcBef>
          <a:spcPct val="20000"/>
        </a:spcBef>
        <a:spcAft>
          <a:spcPct val="0"/>
        </a:spcAft>
        <a:buChar char="–"/>
        <a:defRPr sz="3600">
          <a:solidFill>
            <a:srgbClr val="500086"/>
          </a:solidFill>
          <a:latin typeface="+mn-lt"/>
        </a:defRPr>
      </a:lvl2pPr>
      <a:lvl3pPr marL="1143000" indent="-228600" algn="l" rtl="0" eaLnBrk="0" fontAlgn="base" hangingPunct="0">
        <a:spcBef>
          <a:spcPct val="20000"/>
        </a:spcBef>
        <a:spcAft>
          <a:spcPct val="0"/>
        </a:spcAft>
        <a:buChar char="•"/>
        <a:defRPr sz="2400">
          <a:solidFill>
            <a:srgbClr val="500086"/>
          </a:solidFill>
          <a:latin typeface="+mn-lt"/>
        </a:defRPr>
      </a:lvl3pPr>
      <a:lvl4pPr marL="1600200" indent="-228600" algn="l" rtl="0" eaLnBrk="0" fontAlgn="base" hangingPunct="0">
        <a:spcBef>
          <a:spcPct val="20000"/>
        </a:spcBef>
        <a:spcAft>
          <a:spcPct val="0"/>
        </a:spcAft>
        <a:buChar char="–"/>
        <a:defRPr sz="2000">
          <a:solidFill>
            <a:srgbClr val="500086"/>
          </a:solidFill>
          <a:latin typeface="+mn-lt"/>
        </a:defRPr>
      </a:lvl4pPr>
      <a:lvl5pPr marL="2057400" indent="-228600" algn="l" rtl="0" eaLnBrk="0" fontAlgn="base" hangingPunct="0">
        <a:spcBef>
          <a:spcPct val="20000"/>
        </a:spcBef>
        <a:spcAft>
          <a:spcPct val="0"/>
        </a:spcAft>
        <a:buChar char="»"/>
        <a:defRPr sz="2000">
          <a:solidFill>
            <a:srgbClr val="500086"/>
          </a:solidFill>
          <a:latin typeface="+mn-lt"/>
        </a:defRPr>
      </a:lvl5pPr>
      <a:lvl6pPr marL="2514600" indent="-228600" algn="l" rtl="0" eaLnBrk="0" fontAlgn="base" hangingPunct="0">
        <a:spcBef>
          <a:spcPct val="20000"/>
        </a:spcBef>
        <a:spcAft>
          <a:spcPct val="0"/>
        </a:spcAft>
        <a:buChar char="»"/>
        <a:defRPr sz="2000">
          <a:solidFill>
            <a:srgbClr val="500086"/>
          </a:solidFill>
          <a:latin typeface="+mn-lt"/>
        </a:defRPr>
      </a:lvl6pPr>
      <a:lvl7pPr marL="2971800" indent="-228600" algn="l" rtl="0" eaLnBrk="0" fontAlgn="base" hangingPunct="0">
        <a:spcBef>
          <a:spcPct val="20000"/>
        </a:spcBef>
        <a:spcAft>
          <a:spcPct val="0"/>
        </a:spcAft>
        <a:buChar char="»"/>
        <a:defRPr sz="2000">
          <a:solidFill>
            <a:srgbClr val="500086"/>
          </a:solidFill>
          <a:latin typeface="+mn-lt"/>
        </a:defRPr>
      </a:lvl7pPr>
      <a:lvl8pPr marL="3429000" indent="-228600" algn="l" rtl="0" eaLnBrk="0" fontAlgn="base" hangingPunct="0">
        <a:spcBef>
          <a:spcPct val="20000"/>
        </a:spcBef>
        <a:spcAft>
          <a:spcPct val="0"/>
        </a:spcAft>
        <a:buChar char="»"/>
        <a:defRPr sz="2000">
          <a:solidFill>
            <a:srgbClr val="500086"/>
          </a:solidFill>
          <a:latin typeface="+mn-lt"/>
        </a:defRPr>
      </a:lvl8pPr>
      <a:lvl9pPr marL="3886200" indent="-228600" algn="l" rtl="0" eaLnBrk="0" fontAlgn="base" hangingPunct="0">
        <a:spcBef>
          <a:spcPct val="20000"/>
        </a:spcBef>
        <a:spcAft>
          <a:spcPct val="0"/>
        </a:spcAft>
        <a:buChar char="»"/>
        <a:defRPr sz="2000">
          <a:solidFill>
            <a:srgbClr val="50008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xml"/><Relationship Id="rId7" Type="http://schemas.openxmlformats.org/officeDocument/2006/relationships/oleObject" Target="../embeddings/oleObject1.bin"/><Relationship Id="rId2" Type="http://schemas.openxmlformats.org/officeDocument/2006/relationships/audio" Target="file:///U:\PPT\Millionaire\Lets%20play%20millionaire.wav" TargetMode="External"/><Relationship Id="rId1" Type="http://schemas.openxmlformats.org/officeDocument/2006/relationships/vmlDrawing" Target="../drawings/vmlDrawing1.vml"/><Relationship Id="rId6" Type="http://schemas.openxmlformats.org/officeDocument/2006/relationships/image" Target="../media/image1.jpeg"/><Relationship Id="rId5" Type="http://schemas.openxmlformats.org/officeDocument/2006/relationships/audio" Target="../media/audio1.wav"/><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36.xml"/><Relationship Id="rId7" Type="http://schemas.openxmlformats.org/officeDocument/2006/relationships/slide" Target="slide4.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slide" Target="slide3.xml"/><Relationship Id="rId10" Type="http://schemas.openxmlformats.org/officeDocument/2006/relationships/image" Target="../media/image5.jpeg"/><Relationship Id="rId4" Type="http://schemas.openxmlformats.org/officeDocument/2006/relationships/slide" Target="slide11.xml"/><Relationship Id="rId9" Type="http://schemas.openxmlformats.org/officeDocument/2006/relationships/slide" Target="slide5.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6.xml"/><Relationship Id="rId7"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3.jpeg"/><Relationship Id="rId4" Type="http://schemas.openxmlformats.org/officeDocument/2006/relationships/slide" Target="slide3.xml"/><Relationship Id="rId9"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4.wav"/><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oleObject" Target="../embeddings/oleObject3.bin"/><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6.xml"/><Relationship Id="rId7"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3.jpeg"/><Relationship Id="rId4" Type="http://schemas.openxmlformats.org/officeDocument/2006/relationships/slide" Target="slide3.xml"/><Relationship Id="rId9"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6.xml"/><Relationship Id="rId7"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3.jpeg"/><Relationship Id="rId4" Type="http://schemas.openxmlformats.org/officeDocument/2006/relationships/slide" Target="slide3.xml"/><Relationship Id="rId9"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6.xml"/><Relationship Id="rId7"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3.jpeg"/><Relationship Id="rId4" Type="http://schemas.openxmlformats.org/officeDocument/2006/relationships/slide" Target="slide3.xml"/><Relationship Id="rId9"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26.xml"/><Relationship Id="rId18" Type="http://schemas.openxmlformats.org/officeDocument/2006/relationships/slide" Target="slide16.xml"/><Relationship Id="rId3" Type="http://schemas.openxmlformats.org/officeDocument/2006/relationships/oleObject" Target="../embeddings/oleObject2.bin"/><Relationship Id="rId21" Type="http://schemas.openxmlformats.org/officeDocument/2006/relationships/slide" Target="slide10.xml"/><Relationship Id="rId7" Type="http://schemas.openxmlformats.org/officeDocument/2006/relationships/image" Target="../media/image5.jpeg"/><Relationship Id="rId12" Type="http://schemas.openxmlformats.org/officeDocument/2006/relationships/slide" Target="slide28.xml"/><Relationship Id="rId17" Type="http://schemas.openxmlformats.org/officeDocument/2006/relationships/slide" Target="slide18.xml"/><Relationship Id="rId2" Type="http://schemas.openxmlformats.org/officeDocument/2006/relationships/slideLayout" Target="../slideLayouts/slideLayout12.xml"/><Relationship Id="rId16" Type="http://schemas.openxmlformats.org/officeDocument/2006/relationships/slide" Target="slide20.xml"/><Relationship Id="rId20" Type="http://schemas.openxmlformats.org/officeDocument/2006/relationships/slide" Target="slide12.xml"/><Relationship Id="rId1" Type="http://schemas.openxmlformats.org/officeDocument/2006/relationships/vmlDrawing" Target="../drawings/vmlDrawing2.vml"/><Relationship Id="rId6" Type="http://schemas.openxmlformats.org/officeDocument/2006/relationships/hyperlink" Target="http://www.askjeevesforkids.com/" TargetMode="External"/><Relationship Id="rId11" Type="http://schemas.openxmlformats.org/officeDocument/2006/relationships/slide" Target="slide30.xml"/><Relationship Id="rId24" Type="http://schemas.openxmlformats.org/officeDocument/2006/relationships/hyperlink" Target="file:///A:\My%20Documents\Show%20Me%20Da%20Money%20File\Show%20Me%201-1.ppt%23-1,4,No%20Slide%20Title" TargetMode="External"/><Relationship Id="rId5" Type="http://schemas.openxmlformats.org/officeDocument/2006/relationships/image" Target="../media/image4.jpeg"/><Relationship Id="rId15" Type="http://schemas.openxmlformats.org/officeDocument/2006/relationships/slide" Target="slide22.xml"/><Relationship Id="rId23" Type="http://schemas.openxmlformats.org/officeDocument/2006/relationships/slide" Target="slide6.xml"/><Relationship Id="rId10" Type="http://schemas.openxmlformats.org/officeDocument/2006/relationships/slide" Target="slide32.xml"/><Relationship Id="rId19" Type="http://schemas.openxmlformats.org/officeDocument/2006/relationships/slide" Target="slide14.xml"/><Relationship Id="rId4" Type="http://schemas.openxmlformats.org/officeDocument/2006/relationships/image" Target="../media/image3.jpeg"/><Relationship Id="rId9" Type="http://schemas.openxmlformats.org/officeDocument/2006/relationships/audio" Target="../media/audio2.wav"/><Relationship Id="rId14" Type="http://schemas.openxmlformats.org/officeDocument/2006/relationships/slide" Target="slide24.xml"/><Relationship Id="rId22" Type="http://schemas.openxmlformats.org/officeDocument/2006/relationships/slide" Target="slide8.xml"/></Relationships>
</file>

<file path=ppt/slides/_rels/slide20.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36.xml"/><Relationship Id="rId7"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3.jpeg"/><Relationship Id="rId4" Type="http://schemas.openxmlformats.org/officeDocument/2006/relationships/slide" Target="slide3.xml"/><Relationship Id="rId9"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36.xml"/><Relationship Id="rId7" Type="http://schemas.openxmlformats.org/officeDocument/2006/relationships/slide" Target="slide4.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slide" Target="slide3.xml"/><Relationship Id="rId10" Type="http://schemas.openxmlformats.org/officeDocument/2006/relationships/image" Target="../media/image5.jpeg"/><Relationship Id="rId4" Type="http://schemas.openxmlformats.org/officeDocument/2006/relationships/audio" Target="../media/audio5.wav"/><Relationship Id="rId9" Type="http://schemas.openxmlformats.org/officeDocument/2006/relationships/slide" Target="slide5.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10" Type="http://schemas.openxmlformats.org/officeDocument/2006/relationships/slide" Target="slide25.xml"/><Relationship Id="rId4" Type="http://schemas.openxmlformats.org/officeDocument/2006/relationships/image" Target="../media/image3.jpeg"/><Relationship Id="rId9" Type="http://schemas.openxmlformats.org/officeDocument/2006/relationships/slide" Target="slide36.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4" Type="http://schemas.openxmlformats.org/officeDocument/2006/relationships/image" Target="../media/image3.jpeg"/><Relationship Id="rId9" Type="http://schemas.openxmlformats.org/officeDocument/2006/relationships/slide" Target="slide36.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4" Type="http://schemas.openxmlformats.org/officeDocument/2006/relationships/image" Target="../media/image3.jpeg"/><Relationship Id="rId9" Type="http://schemas.openxmlformats.org/officeDocument/2006/relationships/slide" Target="slide36.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4" Type="http://schemas.openxmlformats.org/officeDocument/2006/relationships/image" Target="../media/image3.jpeg"/><Relationship Id="rId9" Type="http://schemas.openxmlformats.org/officeDocument/2006/relationships/slide" Target="slide36.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4" Type="http://schemas.openxmlformats.org/officeDocument/2006/relationships/image" Target="../media/image3.jpeg"/><Relationship Id="rId9" Type="http://schemas.openxmlformats.org/officeDocument/2006/relationships/slide" Target="slide36.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 Target="slide3.xml"/><Relationship Id="rId7" Type="http://schemas.openxmlformats.org/officeDocument/2006/relationships/slide" Target="slide5.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slide" Target="slide4.xml"/><Relationship Id="rId4" Type="http://schemas.openxmlformats.org/officeDocument/2006/relationships/image" Target="../media/image3.jpeg"/><Relationship Id="rId9" Type="http://schemas.openxmlformats.org/officeDocument/2006/relationships/slide" Target="slide36.xml"/></Relationships>
</file>

<file path=ppt/slides/_rels/slide35.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audio" Target="file:///C:\My%20Documents\ask%20audience.wav" TargetMode="External"/><Relationship Id="rId6" Type="http://schemas.openxmlformats.org/officeDocument/2006/relationships/image" Target="../media/image7.jpeg"/><Relationship Id="rId5" Type="http://schemas.openxmlformats.org/officeDocument/2006/relationships/slide" Target="slide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www.askjeevesforkids.com/" TargetMode="External"/><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audio" Target="../media/audio3.wav"/><Relationship Id="rId7" Type="http://schemas.openxmlformats.org/officeDocument/2006/relationships/slide" Target="slide4.xml"/><Relationship Id="rId12" Type="http://schemas.openxmlformats.org/officeDocument/2006/relationships/slide" Target="slide36.xml"/><Relationship Id="rId2" Type="http://schemas.openxmlformats.org/officeDocument/2006/relationships/slideLayout" Target="../slideLayouts/slideLayout7.xml"/><Relationship Id="rId1" Type="http://schemas.openxmlformats.org/officeDocument/2006/relationships/audio" Target="file:///C:\My%20Documents\final%20answer.wav" TargetMode="External"/><Relationship Id="rId6" Type="http://schemas.openxmlformats.org/officeDocument/2006/relationships/image" Target="../media/image3.jpeg"/><Relationship Id="rId11" Type="http://schemas.openxmlformats.org/officeDocument/2006/relationships/slide" Target="slide7.xml"/><Relationship Id="rId5" Type="http://schemas.openxmlformats.org/officeDocument/2006/relationships/slide" Target="slide3.xml"/><Relationship Id="rId10" Type="http://schemas.openxmlformats.org/officeDocument/2006/relationships/image" Target="../media/image5.jpeg"/><Relationship Id="rId4" Type="http://schemas.openxmlformats.org/officeDocument/2006/relationships/image" Target="../media/image2.png"/><Relationship Id="rId9" Type="http://schemas.openxmlformats.org/officeDocument/2006/relationships/slide" Target="slide5.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36.xml"/><Relationship Id="rId7" Type="http://schemas.openxmlformats.org/officeDocument/2006/relationships/slide" Target="slide4.xml"/><Relationship Id="rId2" Type="http://schemas.openxmlformats.org/officeDocument/2006/relationships/audio" Target="../media/audio3.wav"/><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slide" Target="slide3.xml"/><Relationship Id="rId10" Type="http://schemas.openxmlformats.org/officeDocument/2006/relationships/image" Target="../media/image5.jpeg"/><Relationship Id="rId4" Type="http://schemas.openxmlformats.org/officeDocument/2006/relationships/slide" Target="slide9.xml"/><Relationship Id="rId9" Type="http://schemas.openxmlformats.org/officeDocument/2006/relationships/slide" Target="slide5.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set2"/>
          <p:cNvPicPr>
            <a:picLocks noChangeAspect="1" noChangeArrowheads="1"/>
          </p:cNvPicPr>
          <p:nvPr/>
        </p:nvPicPr>
        <p:blipFill>
          <a:blip r:embed="rId6" cstate="print"/>
          <a:srcRect/>
          <a:stretch>
            <a:fillRect/>
          </a:stretch>
        </p:blipFill>
        <p:spPr bwMode="auto">
          <a:xfrm>
            <a:off x="0" y="0"/>
            <a:ext cx="9220200" cy="6915150"/>
          </a:xfrm>
          <a:prstGeom prst="rect">
            <a:avLst/>
          </a:prstGeom>
          <a:noFill/>
          <a:ln w="9525">
            <a:noFill/>
            <a:miter lim="800000"/>
            <a:headEnd/>
            <a:tailEnd/>
          </a:ln>
        </p:spPr>
      </p:pic>
      <p:graphicFrame>
        <p:nvGraphicFramePr>
          <p:cNvPr id="2052" name="Rectangle 4"/>
          <p:cNvGraphicFramePr>
            <a:graphicFrameLocks/>
          </p:cNvGraphicFramePr>
          <p:nvPr/>
        </p:nvGraphicFramePr>
        <p:xfrm>
          <a:off x="1524000" y="1397000"/>
          <a:ext cx="6096000" cy="4064000"/>
        </p:xfrm>
        <a:graphic>
          <a:graphicData uri="http://schemas.openxmlformats.org/presentationml/2006/ole">
            <p:oleObj spid="_x0000_s2052" name="Clip" r:id="rId7" imgW="0" imgH="0" progId="MS_ClipArt_Gallery.2">
              <p:embed/>
            </p:oleObj>
          </a:graphicData>
        </a:graphic>
      </p:graphicFrame>
      <p:sp>
        <p:nvSpPr>
          <p:cNvPr id="2053" name="WordArt 5"/>
          <p:cNvSpPr>
            <a:spLocks noChangeArrowheads="1" noChangeShapeType="1" noTextEdit="1"/>
          </p:cNvSpPr>
          <p:nvPr/>
        </p:nvSpPr>
        <p:spPr bwMode="auto">
          <a:xfrm>
            <a:off x="533400" y="2362200"/>
            <a:ext cx="8001000" cy="1676400"/>
          </a:xfrm>
          <a:prstGeom prst="rect">
            <a:avLst/>
          </a:prstGeom>
        </p:spPr>
        <p:txBody>
          <a:bodyPr wrap="none" fromWordArt="1">
            <a:prstTxWarp prst="textPlain">
              <a:avLst>
                <a:gd name="adj" fmla="val 49542"/>
              </a:avLst>
            </a:prstTxWarp>
            <a:scene3d>
              <a:camera prst="legacyPerspectiveBottom"/>
              <a:lightRig rig="legacyFlat3" dir="l"/>
            </a:scene3d>
            <a:sp3d extrusionH="1801800" prstMaterial="legacyMatte">
              <a:extrusionClr>
                <a:srgbClr val="9900FF"/>
              </a:extrusionClr>
            </a:sp3d>
          </a:bodyPr>
          <a:lstStyle/>
          <a:p>
            <a:pPr algn="ctr"/>
            <a:r>
              <a:rPr lang="en-US" sz="3600" b="1" kern="10">
                <a:ln w="9525">
                  <a:noFill/>
                  <a:round/>
                  <a:headEnd/>
                  <a:tailEnd/>
                </a:ln>
                <a:gradFill rotWithShape="0">
                  <a:gsLst>
                    <a:gs pos="0">
                      <a:srgbClr val="FFFF00"/>
                    </a:gs>
                    <a:gs pos="100000">
                      <a:srgbClr val="FF9933"/>
                    </a:gs>
                  </a:gsLst>
                  <a:path path="rect">
                    <a:fillToRect l="50000" t="50000" r="50000" b="50000"/>
                  </a:path>
                </a:gradFill>
                <a:latin typeface="Tahoma"/>
                <a:ea typeface="Tahoma"/>
                <a:cs typeface="Tahoma"/>
              </a:rPr>
              <a:t>Who Wants to Be a Millionaire?</a:t>
            </a:r>
          </a:p>
        </p:txBody>
      </p:sp>
      <p:pic>
        <p:nvPicPr>
          <p:cNvPr id="2059" name="Lets play millionaire.wav">
            <a:hlinkClick r:id="" action="ppaction://media"/>
          </p:cNvPr>
          <p:cNvPicPr>
            <a:picLocks noRot="1" noChangeAspect="1" noChangeArrowheads="1"/>
          </p:cNvPicPr>
          <p:nvPr>
            <a:audioFile r:link="rId2"/>
          </p:nvPr>
        </p:nvPicPr>
        <p:blipFill>
          <a:blip r:embed="rId8" cstate="print"/>
          <a:srcRect/>
          <a:stretch>
            <a:fillRect/>
          </a:stretch>
        </p:blipFill>
        <p:spPr bwMode="auto">
          <a:xfrm>
            <a:off x="-533400" y="5715000"/>
            <a:ext cx="304800" cy="304800"/>
          </a:xfrm>
          <a:prstGeom prst="rect">
            <a:avLst/>
          </a:prstGeom>
          <a:noFill/>
        </p:spPr>
      </p:pic>
      <p:grpSp>
        <p:nvGrpSpPr>
          <p:cNvPr id="2060" name="Group 12"/>
          <p:cNvGrpSpPr>
            <a:grpSpLocks/>
          </p:cNvGrpSpPr>
          <p:nvPr/>
        </p:nvGrpSpPr>
        <p:grpSpPr bwMode="auto">
          <a:xfrm>
            <a:off x="6858000" y="6248400"/>
            <a:ext cx="2362200" cy="533400"/>
            <a:chOff x="-192" y="1152"/>
            <a:chExt cx="6192" cy="720"/>
          </a:xfrm>
        </p:grpSpPr>
        <p:sp>
          <p:nvSpPr>
            <p:cNvPr id="2061" name="Line 13"/>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2062" name="AutoShape 14"/>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spcBef>
                  <a:spcPct val="20000"/>
                </a:spcBef>
              </a:pPr>
              <a:r>
                <a:rPr lang="en-US" sz="1000" b="1">
                  <a:latin typeface="Tahoma" pitchFamily="34" charset="0"/>
                </a:rPr>
                <a:t>Created by Terri Street</a:t>
              </a:r>
            </a:p>
            <a:p>
              <a:pPr algn="ctr">
                <a:spcBef>
                  <a:spcPct val="20000"/>
                </a:spcBef>
              </a:pPr>
              <a:r>
                <a:rPr lang="en-US" sz="1000" b="1">
                  <a:latin typeface="Tahoma" pitchFamily="34" charset="0"/>
                </a:rPr>
                <a:t>Copyright,  2000</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2000"/>
                                  </p:stCondLst>
                                  <p:childTnLst>
                                    <p:set>
                                      <p:cBhvr>
                                        <p:cTn id="6" dur="1" fill="hold">
                                          <p:stCondLst>
                                            <p:cond delay="0"/>
                                          </p:stCondLst>
                                        </p:cTn>
                                        <p:tgtEl>
                                          <p:spTgt spid="2053"/>
                                        </p:tgtEl>
                                        <p:attrNameLst>
                                          <p:attrName>style.visibility</p:attrName>
                                        </p:attrNameLst>
                                      </p:cBhvr>
                                      <p:to>
                                        <p:strVal val="visible"/>
                                      </p:to>
                                    </p:set>
                                    <p:anim calcmode="lin" valueType="num">
                                      <p:cBhvr>
                                        <p:cTn id="7" dur="500" fill="hold"/>
                                        <p:tgtEl>
                                          <p:spTgt spid="2053"/>
                                        </p:tgtEl>
                                        <p:attrNameLst>
                                          <p:attrName>ppt_w</p:attrName>
                                        </p:attrNameLst>
                                      </p:cBhvr>
                                      <p:tavLst>
                                        <p:tav tm="0">
                                          <p:val>
                                            <p:fltVal val="0"/>
                                          </p:val>
                                        </p:tav>
                                        <p:tav tm="100000">
                                          <p:val>
                                            <p:strVal val="#ppt_w"/>
                                          </p:val>
                                        </p:tav>
                                      </p:tavLst>
                                    </p:anim>
                                    <p:anim calcmode="lin" valueType="num">
                                      <p:cBhvr>
                                        <p:cTn id="8" dur="500" fill="hold"/>
                                        <p:tgtEl>
                                          <p:spTgt spid="2053"/>
                                        </p:tgtEl>
                                        <p:attrNameLst>
                                          <p:attrName>ppt_h</p:attrName>
                                        </p:attrNameLst>
                                      </p:cBhvr>
                                      <p:tavLst>
                                        <p:tav tm="0">
                                          <p:val>
                                            <p:fltVal val="0"/>
                                          </p:val>
                                        </p:tav>
                                        <p:tav tm="100000">
                                          <p:val>
                                            <p:strVal val="#ppt_h"/>
                                          </p:val>
                                        </p:tav>
                                      </p:tavLst>
                                    </p:anim>
                                    <p:anim calcmode="lin" valueType="num">
                                      <p:cBhvr>
                                        <p:cTn id="9" dur="500" fill="hold"/>
                                        <p:tgtEl>
                                          <p:spTgt spid="2053"/>
                                        </p:tgtEl>
                                        <p:attrNameLst>
                                          <p:attrName>ppt_x</p:attrName>
                                        </p:attrNameLst>
                                      </p:cBhvr>
                                      <p:tavLst>
                                        <p:tav tm="0">
                                          <p:val>
                                            <p:fltVal val="0.5"/>
                                          </p:val>
                                        </p:tav>
                                        <p:tav tm="100000">
                                          <p:val>
                                            <p:strVal val="#ppt_x"/>
                                          </p:val>
                                        </p:tav>
                                      </p:tavLst>
                                    </p:anim>
                                    <p:anim calcmode="lin" valueType="num">
                                      <p:cBhvr>
                                        <p:cTn id="10" dur="500" fill="hold"/>
                                        <p:tgtEl>
                                          <p:spTgt spid="2053"/>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5" name="light.wav"/>
                                        </p:tgtEl>
                                      </p:cMediaNode>
                                    </p:audio>
                                  </p:subTnLst>
                                </p:cTn>
                              </p:par>
                            </p:childTnLst>
                          </p:cTn>
                        </p:par>
                        <p:par>
                          <p:cTn id="11" fill="hold">
                            <p:stCondLst>
                              <p:cond delay="2500"/>
                            </p:stCondLst>
                            <p:childTnLst>
                              <p:par>
                                <p:cTn id="12" presetID="1" presetClass="mediacall" presetSubtype="0" fill="hold" nodeType="afterEffect">
                                  <p:stCondLst>
                                    <p:cond delay="2000"/>
                                  </p:stCondLst>
                                  <p:childTnLst>
                                    <p:cmd type="call" cmd="playFrom(0.0)">
                                      <p:cBhvr>
                                        <p:cTn id="13" dur="1" fill="hold"/>
                                        <p:tgtEl>
                                          <p:spTgt spid="2059"/>
                                        </p:tgtEl>
                                      </p:cBhvr>
                                    </p:cmd>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2060"/>
                                        </p:tgtEl>
                                        <p:attrNameLst>
                                          <p:attrName>style.visibility</p:attrName>
                                        </p:attrNameLst>
                                      </p:cBhvr>
                                      <p:to>
                                        <p:strVal val="visible"/>
                                      </p:to>
                                    </p:set>
                                    <p:anim calcmode="lin" valueType="num">
                                      <p:cBhvr>
                                        <p:cTn id="18" dur="500" fill="hold"/>
                                        <p:tgtEl>
                                          <p:spTgt spid="2060"/>
                                        </p:tgtEl>
                                        <p:attrNameLst>
                                          <p:attrName>ppt_w</p:attrName>
                                        </p:attrNameLst>
                                      </p:cBhvr>
                                      <p:tavLst>
                                        <p:tav tm="0">
                                          <p:val>
                                            <p:fltVal val="0"/>
                                          </p:val>
                                        </p:tav>
                                        <p:tav tm="100000">
                                          <p:val>
                                            <p:strVal val="#ppt_w"/>
                                          </p:val>
                                        </p:tav>
                                      </p:tavLst>
                                    </p:anim>
                                    <p:anim calcmode="lin" valueType="num">
                                      <p:cBhvr>
                                        <p:cTn id="19" dur="500" fill="hold"/>
                                        <p:tgtEl>
                                          <p:spTgt spid="20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2059"/>
                </p:tgtEl>
              </p:cMediaNode>
            </p:audio>
          </p:childTnLst>
        </p:cTn>
      </p:par>
    </p:tnLst>
    <p:bldLst>
      <p:bldP spid="205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69635"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69636"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electron number</a:t>
            </a:r>
            <a:endParaRPr lang="en-US" sz="2400" b="1" dirty="0">
              <a:latin typeface="Tahoma" pitchFamily="34" charset="0"/>
            </a:endParaRPr>
          </a:p>
        </p:txBody>
      </p:sp>
      <p:sp>
        <p:nvSpPr>
          <p:cNvPr id="69637" name="AutoShape 5">
            <a:hlinkClick r:id="rId3"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proton number</a:t>
            </a:r>
            <a:endParaRPr lang="en-US" sz="2400" u="sng" dirty="0">
              <a:solidFill>
                <a:schemeClr val="tx2"/>
              </a:solidFill>
              <a:latin typeface="Times New Roman" pitchFamily="18" charset="0"/>
            </a:endParaRPr>
          </a:p>
        </p:txBody>
      </p:sp>
      <p:sp>
        <p:nvSpPr>
          <p:cNvPr id="69638" name="AutoShape 6">
            <a:hlinkClick r:id="rId4"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atomic number</a:t>
            </a:r>
            <a:endParaRPr lang="en-US" sz="2400" b="1" u="sng" dirty="0">
              <a:solidFill>
                <a:schemeClr val="tx2"/>
              </a:solidFill>
              <a:latin typeface="Tahoma" pitchFamily="34" charset="0"/>
            </a:endParaRPr>
          </a:p>
        </p:txBody>
      </p:sp>
      <p:sp>
        <p:nvSpPr>
          <p:cNvPr id="69639" name="AutoShape 7">
            <a:hlinkClick r:id="rId3" action="ppaction://hlinksldjump"/>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AMU</a:t>
            </a:r>
            <a:endParaRPr lang="en-US" sz="2400" u="sng" dirty="0">
              <a:solidFill>
                <a:schemeClr val="tx2"/>
              </a:solidFill>
              <a:latin typeface="Times New Roman" pitchFamily="18" charset="0"/>
            </a:endParaRPr>
          </a:p>
        </p:txBody>
      </p:sp>
      <p:grpSp>
        <p:nvGrpSpPr>
          <p:cNvPr id="69640" name="Group 8"/>
          <p:cNvGrpSpPr>
            <a:grpSpLocks/>
          </p:cNvGrpSpPr>
          <p:nvPr/>
        </p:nvGrpSpPr>
        <p:grpSpPr bwMode="auto">
          <a:xfrm>
            <a:off x="-304800" y="1981200"/>
            <a:ext cx="9829800" cy="1143000"/>
            <a:chOff x="-192" y="1152"/>
            <a:chExt cx="6192" cy="720"/>
          </a:xfrm>
        </p:grpSpPr>
        <p:sp>
          <p:nvSpPr>
            <p:cNvPr id="69641"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69642"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Mass number -  _____ =  number of neutrons. </a:t>
              </a:r>
              <a:endParaRPr lang="en-US" sz="3600" b="1" dirty="0">
                <a:solidFill>
                  <a:schemeClr val="tx2"/>
                </a:solidFill>
                <a:latin typeface="Tahoma" pitchFamily="34" charset="0"/>
              </a:endParaRPr>
            </a:p>
          </p:txBody>
        </p:sp>
      </p:grpSp>
      <p:pic>
        <p:nvPicPr>
          <p:cNvPr id="69643" name="Picture 11" descr="50-50">
            <a:hlinkClick r:id="rId5" action="ppaction://hlinksldjump"/>
          </p:cNvPr>
          <p:cNvPicPr>
            <a:picLocks noChangeAspect="1" noChangeArrowheads="1"/>
          </p:cNvPicPr>
          <p:nvPr/>
        </p:nvPicPr>
        <p:blipFill>
          <a:blip r:embed="rId6"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69644" name="Picture 12" descr="askaud">
            <a:hlinkClick r:id="rId7" action="ppaction://hlinksldjump"/>
          </p:cNvPr>
          <p:cNvPicPr>
            <a:picLocks noChangeAspect="1" noChangeArrowheads="1"/>
          </p:cNvPicPr>
          <p:nvPr/>
        </p:nvPicPr>
        <p:blipFill>
          <a:blip r:embed="rId8"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69645" name="Picture 13" descr="phonfrnd">
            <a:hlinkClick r:id="rId9" action="ppaction://hlinksldjump"/>
          </p:cNvPr>
          <p:cNvPicPr>
            <a:picLocks noChangeAspect="1" noChangeArrowheads="1"/>
          </p:cNvPicPr>
          <p:nvPr/>
        </p:nvPicPr>
        <p:blipFill>
          <a:blip r:embed="rId10"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69636">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69638">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69637">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69639">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autoUpdateAnimBg="0"/>
      <p:bldP spid="69637" grpId="0" autoUpdateAnimBg="0"/>
      <p:bldP spid="69638" grpId="0" autoUpdateAnimBg="0"/>
      <p:bldP spid="6963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2947"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2951" name="Group 7"/>
          <p:cNvGrpSpPr>
            <a:grpSpLocks/>
          </p:cNvGrpSpPr>
          <p:nvPr/>
        </p:nvGrpSpPr>
        <p:grpSpPr bwMode="auto">
          <a:xfrm>
            <a:off x="-304800" y="1905000"/>
            <a:ext cx="9829800" cy="1143000"/>
            <a:chOff x="-192" y="1152"/>
            <a:chExt cx="6192" cy="720"/>
          </a:xfrm>
        </p:grpSpPr>
        <p:sp>
          <p:nvSpPr>
            <p:cNvPr id="82952"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2953"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B. </a:t>
              </a:r>
              <a:r>
                <a:rPr lang="en-US" sz="4800" b="1" dirty="0" smtClean="0">
                  <a:solidFill>
                    <a:schemeClr val="tx2"/>
                  </a:solidFill>
                  <a:latin typeface="Tahoma" pitchFamily="34" charset="0"/>
                </a:rPr>
                <a:t>Atomic number</a:t>
              </a:r>
              <a:endParaRPr lang="en-US" sz="4800" b="1" dirty="0">
                <a:solidFill>
                  <a:schemeClr val="tx2"/>
                </a:solidFill>
                <a:latin typeface="Tahoma" pitchFamily="34"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0659"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0660" name="AutoShape 4">
            <a:hlinkClick r:id="" action="ppaction://hlinkshowjump?jump=nextslide"/>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000" b="1" dirty="0" smtClean="0">
                <a:latin typeface="Tahoma" pitchFamily="34" charset="0"/>
              </a:rPr>
              <a:t>protons and neutrons</a:t>
            </a:r>
            <a:endParaRPr lang="en-US" sz="2000" b="1" dirty="0">
              <a:latin typeface="Tahoma" pitchFamily="34" charset="0"/>
            </a:endParaRPr>
          </a:p>
        </p:txBody>
      </p:sp>
      <p:sp>
        <p:nvSpPr>
          <p:cNvPr id="70661" name="AutoShape 5">
            <a:hlinkClick r:id="rId3"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000" b="1" dirty="0" smtClean="0">
                <a:latin typeface="Tahoma" pitchFamily="34" charset="0"/>
              </a:rPr>
              <a:t>protons and AMU(s)</a:t>
            </a:r>
            <a:endParaRPr lang="en-US" sz="2000" u="sng" dirty="0">
              <a:solidFill>
                <a:schemeClr val="tx2"/>
              </a:solidFill>
              <a:latin typeface="Times New Roman" pitchFamily="18" charset="0"/>
            </a:endParaRPr>
          </a:p>
        </p:txBody>
      </p:sp>
      <p:sp>
        <p:nvSpPr>
          <p:cNvPr id="70662" name="AutoShape 6">
            <a:hlinkClick r:id="rId3"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solidFill>
                  <a:schemeClr val="tx2"/>
                </a:solidFill>
                <a:latin typeface="Tahoma" pitchFamily="34" charset="0"/>
              </a:rPr>
              <a:t> B. </a:t>
            </a:r>
            <a:r>
              <a:rPr lang="en-US" sz="2000" b="1" dirty="0" smtClean="0">
                <a:solidFill>
                  <a:schemeClr val="tx2"/>
                </a:solidFill>
                <a:latin typeface="Tahoma" pitchFamily="34" charset="0"/>
              </a:rPr>
              <a:t>neutrons and electrons</a:t>
            </a:r>
            <a:endParaRPr lang="en-US" sz="2000" b="1" dirty="0">
              <a:solidFill>
                <a:schemeClr val="tx2"/>
              </a:solidFill>
              <a:latin typeface="Tahoma" pitchFamily="34" charset="0"/>
            </a:endParaRPr>
          </a:p>
        </p:txBody>
      </p:sp>
      <p:sp>
        <p:nvSpPr>
          <p:cNvPr id="70663" name="AutoShape 7">
            <a:hlinkClick r:id="rId3" action="ppaction://hlinksldjump"/>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solidFill>
                  <a:schemeClr val="tx2"/>
                </a:solidFill>
                <a:latin typeface="Tahoma" pitchFamily="34" charset="0"/>
              </a:rPr>
              <a:t> D. </a:t>
            </a:r>
            <a:r>
              <a:rPr lang="en-US" sz="2000" b="1" dirty="0" smtClean="0">
                <a:solidFill>
                  <a:schemeClr val="tx2"/>
                </a:solidFill>
                <a:latin typeface="Tahoma" pitchFamily="34" charset="0"/>
              </a:rPr>
              <a:t>quarks and electrons</a:t>
            </a:r>
            <a:endParaRPr lang="en-US" sz="2000" b="1" dirty="0">
              <a:solidFill>
                <a:schemeClr val="tx2"/>
              </a:solidFill>
              <a:latin typeface="Tahoma" pitchFamily="34" charset="0"/>
            </a:endParaRPr>
          </a:p>
        </p:txBody>
      </p:sp>
      <p:grpSp>
        <p:nvGrpSpPr>
          <p:cNvPr id="70664" name="Group 8"/>
          <p:cNvGrpSpPr>
            <a:grpSpLocks/>
          </p:cNvGrpSpPr>
          <p:nvPr/>
        </p:nvGrpSpPr>
        <p:grpSpPr bwMode="auto">
          <a:xfrm>
            <a:off x="-304800" y="1981200"/>
            <a:ext cx="9829800" cy="1143000"/>
            <a:chOff x="-192" y="1152"/>
            <a:chExt cx="6192" cy="720"/>
          </a:xfrm>
        </p:grpSpPr>
        <p:sp>
          <p:nvSpPr>
            <p:cNvPr id="70665"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0666"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two thing are grouped together in the nucleus? </a:t>
              </a:r>
              <a:endParaRPr lang="en-US" sz="3600" b="1" dirty="0">
                <a:solidFill>
                  <a:schemeClr val="tx2"/>
                </a:solidFill>
                <a:latin typeface="Tahoma" pitchFamily="34" charset="0"/>
              </a:endParaRPr>
            </a:p>
          </p:txBody>
        </p:sp>
      </p:grpSp>
      <p:pic>
        <p:nvPicPr>
          <p:cNvPr id="70667" name="Picture 11" descr="50-50">
            <a:hlinkClick r:id="rId4" action="ppaction://hlinksldjump"/>
          </p:cNvPr>
          <p:cNvPicPr>
            <a:picLocks noChangeAspect="1" noChangeArrowheads="1"/>
          </p:cNvPicPr>
          <p:nvPr/>
        </p:nvPicPr>
        <p:blipFill>
          <a:blip r:embed="rId5"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0668" name="Picture 12" descr="askaud">
            <a:hlinkClick r:id="rId6" action="ppaction://hlinksldjump"/>
          </p:cNvPr>
          <p:cNvPicPr>
            <a:picLocks noChangeAspect="1" noChangeArrowheads="1"/>
          </p:cNvPicPr>
          <p:nvPr/>
        </p:nvPicPr>
        <p:blipFill>
          <a:blip r:embed="rId7"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0669" name="Picture 13" descr="phonfrnd">
            <a:hlinkClick r:id="rId8" action="ppaction://hlinksldjump"/>
          </p:cNvPr>
          <p:cNvPicPr>
            <a:picLocks noChangeAspect="1" noChangeArrowheads="1"/>
          </p:cNvPicPr>
          <p:nvPr/>
        </p:nvPicPr>
        <p:blipFill>
          <a:blip r:embed="rId9"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0660">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0662">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0661">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0663">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utoUpdateAnimBg="0"/>
      <p:bldP spid="70661" grpId="0" autoUpdateAnimBg="0"/>
      <p:bldP spid="70662" grpId="0" autoUpdateAnimBg="0"/>
      <p:bldP spid="7066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3971" name="Text Box 3">
            <a:hlinkClick r:id="rId4"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4" action="ppaction://hlinksldjump"/>
              </a:rPr>
              <a:t>Back to Board</a:t>
            </a:r>
          </a:p>
        </p:txBody>
      </p:sp>
      <p:grpSp>
        <p:nvGrpSpPr>
          <p:cNvPr id="83975" name="Group 7"/>
          <p:cNvGrpSpPr>
            <a:grpSpLocks/>
          </p:cNvGrpSpPr>
          <p:nvPr/>
        </p:nvGrpSpPr>
        <p:grpSpPr bwMode="auto">
          <a:xfrm>
            <a:off x="-304800" y="1905000"/>
            <a:ext cx="9829800" cy="1295400"/>
            <a:chOff x="-192" y="1152"/>
            <a:chExt cx="6192" cy="720"/>
          </a:xfrm>
        </p:grpSpPr>
        <p:sp>
          <p:nvSpPr>
            <p:cNvPr id="83976"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3977"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A. </a:t>
              </a:r>
              <a:r>
                <a:rPr lang="en-US" sz="4800" b="1" dirty="0" smtClean="0">
                  <a:solidFill>
                    <a:schemeClr val="tx2"/>
                  </a:solidFill>
                  <a:latin typeface="Tahoma" pitchFamily="34" charset="0"/>
                </a:rPr>
                <a:t>Protons and neutrons</a:t>
              </a:r>
              <a:endParaRPr lang="en-US" sz="4800" b="1" dirty="0">
                <a:solidFill>
                  <a:schemeClr val="tx2"/>
                </a:solidFill>
                <a:latin typeface="Tahoma" pitchFamily="34" charset="0"/>
              </a:endParaRPr>
            </a:p>
          </p:txBody>
        </p:sp>
      </p:grpSp>
      <p:graphicFrame>
        <p:nvGraphicFramePr>
          <p:cNvPr id="83978" name="Rectangle 10"/>
          <p:cNvGraphicFramePr>
            <a:graphicFrameLocks/>
          </p:cNvGraphicFramePr>
          <p:nvPr/>
        </p:nvGraphicFramePr>
        <p:xfrm>
          <a:off x="1524000" y="1397000"/>
          <a:ext cx="6096000" cy="4064000"/>
        </p:xfrm>
        <a:graphic>
          <a:graphicData uri="http://schemas.openxmlformats.org/presentationml/2006/ole">
            <p:oleObj spid="_x0000_s83978" name="Clip" r:id="rId5" imgW="0" imgH="0" progId="MS_ClipArt_Gallery.2">
              <p:embed/>
            </p:oleObj>
          </a:graphicData>
        </a:graphic>
      </p:graphicFrame>
      <p:pic>
        <p:nvPicPr>
          <p:cNvPr id="83982" name="Picture 14">
            <a:hlinkClick r:id="" action="ppaction://media"/>
          </p:cNvPr>
          <p:cNvPicPr>
            <a:picLocks noRot="1" noChangeAspect="1" noChangeArrowheads="1"/>
          </p:cNvPicPr>
          <p:nvPr>
            <a:wavAudioFile r:embed="rId2" name="PHONENEW.WAV"/>
          </p:nvPr>
        </p:nvPicPr>
        <p:blipFill>
          <a:blip r:embed="rId6" cstate="print"/>
          <a:srcRect/>
          <a:stretch>
            <a:fillRect/>
          </a:stretch>
        </p:blipFill>
        <p:spPr bwMode="auto">
          <a:xfrm>
            <a:off x="9448800" y="3962400"/>
            <a:ext cx="304800" cy="30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398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repeatCount="indefinite" fill="hold" display="0">
                  <p:stCondLst>
                    <p:cond delay="indefinite"/>
                  </p:stCondLst>
                  <p:endCondLst>
                    <p:cond evt="onPrev" delay="0">
                      <p:tgtEl>
                        <p:sldTgt/>
                      </p:tgtEl>
                    </p:cond>
                    <p:cond evt="onStopAudio" delay="0">
                      <p:tgtEl>
                        <p:sldTgt/>
                      </p:tgtEl>
                    </p:cond>
                  </p:endCondLst>
                </p:cTn>
                <p:tgtEl>
                  <p:spTgt spid="8398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1683"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1684"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atomic quark</a:t>
            </a:r>
            <a:endParaRPr lang="en-US" sz="2400" b="1" dirty="0">
              <a:latin typeface="Tahoma" pitchFamily="34" charset="0"/>
            </a:endParaRPr>
          </a:p>
        </p:txBody>
      </p:sp>
      <p:sp>
        <p:nvSpPr>
          <p:cNvPr id="71685" name="AutoShape 5">
            <a:hlinkClick r:id="rId3"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atomic particle</a:t>
            </a:r>
            <a:endParaRPr lang="en-US" sz="2400" b="1" dirty="0">
              <a:latin typeface="Tahoma" pitchFamily="34" charset="0"/>
            </a:endParaRPr>
          </a:p>
        </p:txBody>
      </p:sp>
      <p:sp>
        <p:nvSpPr>
          <p:cNvPr id="71686" name="AutoShape 6">
            <a:hlinkClick r:id="rId3"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atomic mass     </a:t>
            </a:r>
            <a:endParaRPr lang="en-US" sz="2400" b="1" u="sng" dirty="0">
              <a:solidFill>
                <a:schemeClr val="tx2"/>
              </a:solidFill>
              <a:latin typeface="Tahoma" pitchFamily="34" charset="0"/>
            </a:endParaRPr>
          </a:p>
        </p:txBody>
      </p:sp>
      <p:sp>
        <p:nvSpPr>
          <p:cNvPr id="71687" name="AutoShape 7">
            <a:hlinkClick r:id="" action="ppaction://hlinkshowjump?jump=nextslide"/>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atomic number</a:t>
            </a:r>
            <a:endParaRPr lang="en-US" sz="2400" u="sng" dirty="0">
              <a:solidFill>
                <a:schemeClr val="tx2"/>
              </a:solidFill>
              <a:latin typeface="Times New Roman" pitchFamily="18" charset="0"/>
            </a:endParaRPr>
          </a:p>
        </p:txBody>
      </p:sp>
      <p:grpSp>
        <p:nvGrpSpPr>
          <p:cNvPr id="71688" name="Group 8"/>
          <p:cNvGrpSpPr>
            <a:grpSpLocks/>
          </p:cNvGrpSpPr>
          <p:nvPr/>
        </p:nvGrpSpPr>
        <p:grpSpPr bwMode="auto">
          <a:xfrm>
            <a:off x="-304800" y="1981200"/>
            <a:ext cx="9829800" cy="1143000"/>
            <a:chOff x="-192" y="1152"/>
            <a:chExt cx="6192" cy="720"/>
          </a:xfrm>
        </p:grpSpPr>
        <p:sp>
          <p:nvSpPr>
            <p:cNvPr id="71689"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1690"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The ______ equals the number of protons in an atom.</a:t>
              </a:r>
              <a:endParaRPr lang="en-US" sz="3600" b="1" dirty="0">
                <a:solidFill>
                  <a:schemeClr val="tx2"/>
                </a:solidFill>
                <a:latin typeface="Tahoma" pitchFamily="34" charset="0"/>
              </a:endParaRPr>
            </a:p>
          </p:txBody>
        </p:sp>
      </p:grpSp>
      <p:pic>
        <p:nvPicPr>
          <p:cNvPr id="71691" name="Picture 11" descr="50-50">
            <a:hlinkClick r:id="rId4" action="ppaction://hlinksldjump"/>
          </p:cNvPr>
          <p:cNvPicPr>
            <a:picLocks noChangeAspect="1" noChangeArrowheads="1"/>
          </p:cNvPicPr>
          <p:nvPr/>
        </p:nvPicPr>
        <p:blipFill>
          <a:blip r:embed="rId5"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1692" name="Picture 12" descr="askaud">
            <a:hlinkClick r:id="rId6" action="ppaction://hlinksldjump"/>
          </p:cNvPr>
          <p:cNvPicPr>
            <a:picLocks noChangeAspect="1" noChangeArrowheads="1"/>
          </p:cNvPicPr>
          <p:nvPr/>
        </p:nvPicPr>
        <p:blipFill>
          <a:blip r:embed="rId7"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1693" name="Picture 13" descr="phonfrnd">
            <a:hlinkClick r:id="rId8" action="ppaction://hlinksldjump"/>
          </p:cNvPr>
          <p:cNvPicPr>
            <a:picLocks noChangeAspect="1" noChangeArrowheads="1"/>
          </p:cNvPicPr>
          <p:nvPr/>
        </p:nvPicPr>
        <p:blipFill>
          <a:blip r:embed="rId9"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1684">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1686">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1685">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1687">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autoUpdateAnimBg="0"/>
      <p:bldP spid="71685" grpId="0" autoUpdateAnimBg="0"/>
      <p:bldP spid="71686" grpId="0" autoUpdateAnimBg="0"/>
      <p:bldP spid="7168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4995"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4999" name="Group 7"/>
          <p:cNvGrpSpPr>
            <a:grpSpLocks/>
          </p:cNvGrpSpPr>
          <p:nvPr/>
        </p:nvGrpSpPr>
        <p:grpSpPr bwMode="auto">
          <a:xfrm>
            <a:off x="-304800" y="1905000"/>
            <a:ext cx="9829800" cy="1295400"/>
            <a:chOff x="-192" y="1152"/>
            <a:chExt cx="6192" cy="720"/>
          </a:xfrm>
        </p:grpSpPr>
        <p:sp>
          <p:nvSpPr>
            <p:cNvPr id="85000"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5001"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D. </a:t>
              </a:r>
              <a:r>
                <a:rPr lang="en-US" sz="4800" b="1" dirty="0" smtClean="0">
                  <a:solidFill>
                    <a:schemeClr val="tx2"/>
                  </a:solidFill>
                  <a:latin typeface="Tahoma" pitchFamily="34" charset="0"/>
                </a:rPr>
                <a:t>Atomic number</a:t>
              </a:r>
              <a:endParaRPr lang="en-US" sz="4800" b="1" dirty="0">
                <a:solidFill>
                  <a:schemeClr val="tx2"/>
                </a:solidFill>
                <a:latin typeface="Tahoma" pitchFamily="34"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2707"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2708"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1 AMU</a:t>
            </a:r>
            <a:endParaRPr lang="en-US" sz="2400" b="1" u="sng" dirty="0">
              <a:latin typeface="Tahoma" pitchFamily="34" charset="0"/>
            </a:endParaRPr>
          </a:p>
        </p:txBody>
      </p:sp>
      <p:sp>
        <p:nvSpPr>
          <p:cNvPr id="72709" name="AutoShape 5">
            <a:hlinkClick r:id="" action="ppaction://hlinkshowjump?jump=nextslide"/>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7 AMU</a:t>
            </a:r>
            <a:endParaRPr lang="en-US" sz="2400" u="sng" dirty="0">
              <a:solidFill>
                <a:schemeClr val="tx2"/>
              </a:solidFill>
              <a:latin typeface="Times New Roman" pitchFamily="18" charset="0"/>
            </a:endParaRPr>
          </a:p>
        </p:txBody>
      </p:sp>
      <p:sp>
        <p:nvSpPr>
          <p:cNvPr id="72710" name="AutoShape 6">
            <a:hlinkClick r:id="rId3"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14 AMU</a:t>
            </a:r>
            <a:endParaRPr lang="en-US" sz="2400" b="1" dirty="0">
              <a:latin typeface="Tahoma" pitchFamily="34" charset="0"/>
            </a:endParaRPr>
          </a:p>
        </p:txBody>
      </p:sp>
      <p:sp>
        <p:nvSpPr>
          <p:cNvPr id="72711" name="AutoShape 7">
            <a:hlinkClick r:id="" action="ppaction://hlinkshowjump?jump=nextslide"/>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16 AMU</a:t>
            </a:r>
            <a:endParaRPr lang="en-US" sz="2400" b="1" dirty="0">
              <a:latin typeface="Tahoma" pitchFamily="34" charset="0"/>
            </a:endParaRPr>
          </a:p>
        </p:txBody>
      </p:sp>
      <p:grpSp>
        <p:nvGrpSpPr>
          <p:cNvPr id="72712" name="Group 8"/>
          <p:cNvGrpSpPr>
            <a:grpSpLocks/>
          </p:cNvGrpSpPr>
          <p:nvPr/>
        </p:nvGrpSpPr>
        <p:grpSpPr bwMode="auto">
          <a:xfrm>
            <a:off x="-304800" y="1981200"/>
            <a:ext cx="9829800" cy="1143000"/>
            <a:chOff x="-192" y="1152"/>
            <a:chExt cx="6192" cy="720"/>
          </a:xfrm>
        </p:grpSpPr>
        <p:sp>
          <p:nvSpPr>
            <p:cNvPr id="72713"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2714"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3 protons + 4 neutrons = a mass number of what?</a:t>
              </a:r>
              <a:endParaRPr lang="en-US" sz="3600" b="1" dirty="0">
                <a:solidFill>
                  <a:schemeClr val="tx2"/>
                </a:solidFill>
                <a:latin typeface="Tahoma" pitchFamily="34" charset="0"/>
              </a:endParaRPr>
            </a:p>
          </p:txBody>
        </p:sp>
      </p:grpSp>
      <p:pic>
        <p:nvPicPr>
          <p:cNvPr id="72715" name="Picture 11" descr="50-50">
            <a:hlinkClick r:id="rId4" action="ppaction://hlinksldjump"/>
          </p:cNvPr>
          <p:cNvPicPr>
            <a:picLocks noChangeAspect="1" noChangeArrowheads="1"/>
          </p:cNvPicPr>
          <p:nvPr/>
        </p:nvPicPr>
        <p:blipFill>
          <a:blip r:embed="rId5"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2716" name="Picture 12" descr="askaud">
            <a:hlinkClick r:id="rId6" action="ppaction://hlinksldjump"/>
          </p:cNvPr>
          <p:cNvPicPr>
            <a:picLocks noChangeAspect="1" noChangeArrowheads="1"/>
          </p:cNvPicPr>
          <p:nvPr/>
        </p:nvPicPr>
        <p:blipFill>
          <a:blip r:embed="rId7"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2717" name="Picture 13" descr="phonfrnd">
            <a:hlinkClick r:id="rId8" action="ppaction://hlinksldjump"/>
          </p:cNvPr>
          <p:cNvPicPr>
            <a:picLocks noChangeAspect="1" noChangeArrowheads="1"/>
          </p:cNvPicPr>
          <p:nvPr/>
        </p:nvPicPr>
        <p:blipFill>
          <a:blip r:embed="rId9"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2708">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2710">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2709">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2711">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autoUpdateAnimBg="0"/>
      <p:bldP spid="72709" grpId="0" autoUpdateAnimBg="0"/>
      <p:bldP spid="72710" grpId="0" autoUpdateAnimBg="0"/>
      <p:bldP spid="7271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6019"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6023" name="Group 7"/>
          <p:cNvGrpSpPr>
            <a:grpSpLocks/>
          </p:cNvGrpSpPr>
          <p:nvPr/>
        </p:nvGrpSpPr>
        <p:grpSpPr bwMode="auto">
          <a:xfrm>
            <a:off x="-304800" y="1905000"/>
            <a:ext cx="9829800" cy="1143000"/>
            <a:chOff x="-192" y="1152"/>
            <a:chExt cx="6192" cy="720"/>
          </a:xfrm>
        </p:grpSpPr>
        <p:sp>
          <p:nvSpPr>
            <p:cNvPr id="86024"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6025"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C. </a:t>
              </a:r>
              <a:r>
                <a:rPr lang="en-US" sz="4800" b="1" dirty="0" smtClean="0">
                  <a:solidFill>
                    <a:schemeClr val="tx2"/>
                  </a:solidFill>
                  <a:latin typeface="Tahoma" pitchFamily="34" charset="0"/>
                </a:rPr>
                <a:t>7 AMU</a:t>
              </a:r>
              <a:endParaRPr lang="en-US" sz="4800" b="1" dirty="0">
                <a:solidFill>
                  <a:schemeClr val="tx2"/>
                </a:solidFill>
                <a:latin typeface="Tahoma" pitchFamily="34"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3731"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3732"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compounds</a:t>
            </a:r>
            <a:endParaRPr lang="en-US" sz="2400" b="1" u="sng" dirty="0">
              <a:latin typeface="Tahoma" pitchFamily="34" charset="0"/>
            </a:endParaRPr>
          </a:p>
        </p:txBody>
      </p:sp>
      <p:sp>
        <p:nvSpPr>
          <p:cNvPr id="73733" name="AutoShape 5">
            <a:hlinkClick r:id="rId3"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quarks</a:t>
            </a:r>
            <a:endParaRPr lang="en-US" sz="2400" u="sng" dirty="0">
              <a:solidFill>
                <a:schemeClr val="tx2"/>
              </a:solidFill>
              <a:latin typeface="Times New Roman" pitchFamily="18" charset="0"/>
            </a:endParaRPr>
          </a:p>
        </p:txBody>
      </p:sp>
      <p:sp>
        <p:nvSpPr>
          <p:cNvPr id="73734" name="AutoShape 6">
            <a:hlinkClick r:id="" action="ppaction://hlinkshowjump?jump=nextslide"/>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isotopes</a:t>
            </a:r>
            <a:endParaRPr lang="en-US" sz="2400" b="1" u="sng" dirty="0">
              <a:solidFill>
                <a:schemeClr val="tx2"/>
              </a:solidFill>
              <a:latin typeface="Tahoma" pitchFamily="34" charset="0"/>
            </a:endParaRPr>
          </a:p>
        </p:txBody>
      </p:sp>
      <p:sp>
        <p:nvSpPr>
          <p:cNvPr id="73735" name="AutoShape 7">
            <a:hlinkClick r:id="rId3" action="ppaction://hlinksldjump"/>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atoms</a:t>
            </a:r>
            <a:endParaRPr lang="en-US" sz="2400" b="1" dirty="0">
              <a:latin typeface="Tahoma" pitchFamily="34" charset="0"/>
            </a:endParaRPr>
          </a:p>
        </p:txBody>
      </p:sp>
      <p:grpSp>
        <p:nvGrpSpPr>
          <p:cNvPr id="73736" name="Group 8"/>
          <p:cNvGrpSpPr>
            <a:grpSpLocks/>
          </p:cNvGrpSpPr>
          <p:nvPr/>
        </p:nvGrpSpPr>
        <p:grpSpPr bwMode="auto">
          <a:xfrm>
            <a:off x="-304800" y="1981200"/>
            <a:ext cx="9829800" cy="1143000"/>
            <a:chOff x="-192" y="1152"/>
            <a:chExt cx="6192" cy="720"/>
          </a:xfrm>
        </p:grpSpPr>
        <p:sp>
          <p:nvSpPr>
            <p:cNvPr id="73737"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3738"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2000" b="1" dirty="0" smtClean="0">
                  <a:solidFill>
                    <a:schemeClr val="tx2"/>
                  </a:solidFill>
                  <a:latin typeface="Tahoma" pitchFamily="34" charset="0"/>
                </a:rPr>
                <a:t>Atoms that have the same number of protons, but have different numbers of neutrons are called _______ .</a:t>
              </a:r>
              <a:endParaRPr lang="en-US" sz="2000" b="1" dirty="0">
                <a:solidFill>
                  <a:schemeClr val="tx2"/>
                </a:solidFill>
                <a:latin typeface="Tahoma" pitchFamily="34" charset="0"/>
              </a:endParaRPr>
            </a:p>
          </p:txBody>
        </p:sp>
      </p:grpSp>
      <p:pic>
        <p:nvPicPr>
          <p:cNvPr id="73739" name="Picture 11" descr="50-50">
            <a:hlinkClick r:id="rId4" action="ppaction://hlinksldjump"/>
          </p:cNvPr>
          <p:cNvPicPr>
            <a:picLocks noChangeAspect="1" noChangeArrowheads="1"/>
          </p:cNvPicPr>
          <p:nvPr/>
        </p:nvPicPr>
        <p:blipFill>
          <a:blip r:embed="rId5"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3740" name="Picture 12" descr="askaud">
            <a:hlinkClick r:id="rId6" action="ppaction://hlinksldjump"/>
          </p:cNvPr>
          <p:cNvPicPr>
            <a:picLocks noChangeAspect="1" noChangeArrowheads="1"/>
          </p:cNvPicPr>
          <p:nvPr/>
        </p:nvPicPr>
        <p:blipFill>
          <a:blip r:embed="rId7"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3741" name="Picture 13" descr="phonfrnd">
            <a:hlinkClick r:id="rId8" action="ppaction://hlinksldjump"/>
          </p:cNvPr>
          <p:cNvPicPr>
            <a:picLocks noChangeAspect="1" noChangeArrowheads="1"/>
          </p:cNvPicPr>
          <p:nvPr/>
        </p:nvPicPr>
        <p:blipFill>
          <a:blip r:embed="rId9"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3732">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3734">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3733">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3735">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autoUpdateAnimBg="0"/>
      <p:bldP spid="73733" grpId="0" autoUpdateAnimBg="0"/>
      <p:bldP spid="73734" grpId="0" autoUpdateAnimBg="0"/>
      <p:bldP spid="7373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7043"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7047" name="Group 7"/>
          <p:cNvGrpSpPr>
            <a:grpSpLocks/>
          </p:cNvGrpSpPr>
          <p:nvPr/>
        </p:nvGrpSpPr>
        <p:grpSpPr bwMode="auto">
          <a:xfrm>
            <a:off x="-304800" y="1905000"/>
            <a:ext cx="9829800" cy="1143000"/>
            <a:chOff x="-192" y="1152"/>
            <a:chExt cx="6192" cy="720"/>
          </a:xfrm>
        </p:grpSpPr>
        <p:sp>
          <p:nvSpPr>
            <p:cNvPr id="87048"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7049"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B. </a:t>
              </a:r>
              <a:r>
                <a:rPr lang="en-US" sz="4800" b="1" dirty="0" smtClean="0">
                  <a:solidFill>
                    <a:schemeClr val="tx2"/>
                  </a:solidFill>
                  <a:latin typeface="Tahoma" pitchFamily="34" charset="0"/>
                </a:rPr>
                <a:t>isotopes</a:t>
              </a:r>
              <a:endParaRPr lang="en-US" sz="4800" b="1" dirty="0">
                <a:solidFill>
                  <a:schemeClr val="tx2"/>
                </a:solidFill>
                <a:latin typeface="Tahoma" pitchFamily="34"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2" name="Line 26"/>
          <p:cNvSpPr>
            <a:spLocks noChangeShapeType="1"/>
          </p:cNvSpPr>
          <p:nvPr/>
        </p:nvSpPr>
        <p:spPr bwMode="auto">
          <a:xfrm flipV="1">
            <a:off x="3048000" y="1828800"/>
            <a:ext cx="2667000" cy="0"/>
          </a:xfrm>
          <a:prstGeom prst="line">
            <a:avLst/>
          </a:prstGeom>
          <a:noFill/>
          <a:ln w="57150">
            <a:solidFill>
              <a:schemeClr val="tx1"/>
            </a:solidFill>
            <a:round/>
            <a:headEnd/>
            <a:tailEnd/>
          </a:ln>
          <a:effectLst/>
        </p:spPr>
        <p:txBody>
          <a:bodyPr/>
          <a:lstStyle/>
          <a:p>
            <a:endParaRPr lang="en-US"/>
          </a:p>
        </p:txBody>
      </p:sp>
      <p:sp>
        <p:nvSpPr>
          <p:cNvPr id="4121" name="Line 25"/>
          <p:cNvSpPr>
            <a:spLocks noChangeShapeType="1"/>
          </p:cNvSpPr>
          <p:nvPr/>
        </p:nvSpPr>
        <p:spPr bwMode="auto">
          <a:xfrm>
            <a:off x="2438400" y="1981200"/>
            <a:ext cx="0" cy="3581400"/>
          </a:xfrm>
          <a:prstGeom prst="line">
            <a:avLst/>
          </a:prstGeom>
          <a:noFill/>
          <a:ln w="57150">
            <a:solidFill>
              <a:schemeClr val="tx1"/>
            </a:solidFill>
            <a:round/>
            <a:headEnd/>
            <a:tailEnd/>
          </a:ln>
          <a:effectLst/>
        </p:spPr>
        <p:txBody>
          <a:bodyPr/>
          <a:lstStyle/>
          <a:p>
            <a:endParaRPr lang="en-US"/>
          </a:p>
        </p:txBody>
      </p:sp>
      <p:graphicFrame>
        <p:nvGraphicFramePr>
          <p:cNvPr id="4107" name="Rectangle 11"/>
          <p:cNvGraphicFramePr>
            <a:graphicFrameLocks/>
          </p:cNvGraphicFramePr>
          <p:nvPr/>
        </p:nvGraphicFramePr>
        <p:xfrm>
          <a:off x="1143000" y="1397000"/>
          <a:ext cx="6096000" cy="4064000"/>
        </p:xfrm>
        <a:graphic>
          <a:graphicData uri="http://schemas.openxmlformats.org/presentationml/2006/ole">
            <p:oleObj spid="_x0000_s4107" name="Clip" r:id="rId3" imgW="0" imgH="0" progId="MS_ClipArt_Gallery.2">
              <p:embed/>
            </p:oleObj>
          </a:graphicData>
        </a:graphic>
      </p:graphicFrame>
      <p:pic>
        <p:nvPicPr>
          <p:cNvPr id="4117" name="Picture 21" descr="50-50"/>
          <p:cNvPicPr>
            <a:picLocks noChangeAspect="1" noChangeArrowheads="1"/>
          </p:cNvPicPr>
          <p:nvPr/>
        </p:nvPicPr>
        <p:blipFill>
          <a:blip r:embed="rId4" cstate="print"/>
          <a:srcRect l="-1524" t="31541" b="15822"/>
          <a:stretch>
            <a:fillRect/>
          </a:stretch>
        </p:blipFill>
        <p:spPr bwMode="auto">
          <a:xfrm>
            <a:off x="1765300" y="3433763"/>
            <a:ext cx="1371600" cy="533400"/>
          </a:xfrm>
          <a:prstGeom prst="rect">
            <a:avLst/>
          </a:prstGeom>
          <a:noFill/>
          <a:ln w="57150">
            <a:solidFill>
              <a:schemeClr val="tx1"/>
            </a:solidFill>
            <a:miter lim="800000"/>
            <a:headEnd/>
            <a:tailEnd/>
          </a:ln>
        </p:spPr>
      </p:pic>
      <p:pic>
        <p:nvPicPr>
          <p:cNvPr id="4118" name="Picture 22" descr="askaud"/>
          <p:cNvPicPr>
            <a:picLocks noChangeAspect="1" noChangeArrowheads="1"/>
          </p:cNvPicPr>
          <p:nvPr/>
        </p:nvPicPr>
        <p:blipFill>
          <a:blip r:embed="rId5" cstate="print"/>
          <a:srcRect t="30019" b="18188"/>
          <a:stretch>
            <a:fillRect/>
          </a:stretch>
        </p:blipFill>
        <p:spPr bwMode="auto">
          <a:xfrm>
            <a:off x="1765300" y="5334000"/>
            <a:ext cx="1371600" cy="533400"/>
          </a:xfrm>
          <a:prstGeom prst="rect">
            <a:avLst/>
          </a:prstGeom>
          <a:noFill/>
          <a:ln w="57150">
            <a:solidFill>
              <a:schemeClr val="tx1"/>
            </a:solidFill>
            <a:miter lim="800000"/>
            <a:headEnd/>
            <a:tailEnd/>
          </a:ln>
        </p:spPr>
      </p:pic>
      <p:pic>
        <p:nvPicPr>
          <p:cNvPr id="4119" name="Picture 23" descr="phonfrnd">
            <a:hlinkClick r:id="rId6"/>
          </p:cNvPr>
          <p:cNvPicPr>
            <a:picLocks noChangeAspect="1" noChangeArrowheads="1"/>
          </p:cNvPicPr>
          <p:nvPr/>
        </p:nvPicPr>
        <p:blipFill>
          <a:blip r:embed="rId7" cstate="print"/>
          <a:srcRect t="30019" b="11815"/>
          <a:stretch>
            <a:fillRect/>
          </a:stretch>
        </p:blipFill>
        <p:spPr bwMode="auto">
          <a:xfrm>
            <a:off x="1752600" y="1524000"/>
            <a:ext cx="1398588" cy="542925"/>
          </a:xfrm>
          <a:prstGeom prst="rect">
            <a:avLst/>
          </a:prstGeom>
          <a:noFill/>
          <a:ln w="57150">
            <a:solidFill>
              <a:schemeClr val="tx1"/>
            </a:solidFill>
            <a:miter lim="800000"/>
            <a:headEnd/>
            <a:tailEnd/>
          </a:ln>
        </p:spPr>
      </p:pic>
      <p:sp>
        <p:nvSpPr>
          <p:cNvPr id="4120" name="AutoShape 24"/>
          <p:cNvSpPr>
            <a:spLocks noChangeArrowheads="1"/>
          </p:cNvSpPr>
          <p:nvPr/>
        </p:nvSpPr>
        <p:spPr bwMode="auto">
          <a:xfrm>
            <a:off x="5486400" y="228600"/>
            <a:ext cx="2743200" cy="6553200"/>
          </a:xfrm>
          <a:prstGeom prst="flowChartAlternateProcess">
            <a:avLst/>
          </a:prstGeom>
          <a:solidFill>
            <a:srgbClr val="CC99FF"/>
          </a:solidFill>
          <a:ln w="57150">
            <a:solidFill>
              <a:schemeClr val="tx1"/>
            </a:solidFill>
            <a:miter lim="800000"/>
            <a:headEnd/>
            <a:tailEnd/>
          </a:ln>
          <a:effectLst/>
        </p:spPr>
        <p:txBody>
          <a:bodyPr anchor="ctr"/>
          <a:lstStyle/>
          <a:p>
            <a:pPr algn="r">
              <a:buClr>
                <a:schemeClr val="bg2"/>
              </a:buClr>
              <a:buFont typeface="Wingdings" pitchFamily="2" charset="2"/>
              <a:buChar char="u"/>
            </a:pPr>
            <a:r>
              <a:rPr lang="en-US" sz="2800" b="1">
                <a:latin typeface="Tahoma" pitchFamily="34" charset="0"/>
              </a:rPr>
              <a:t> </a:t>
            </a:r>
            <a:r>
              <a:rPr lang="en-US" sz="2800" b="1">
                <a:latin typeface="Tahoma" pitchFamily="34" charset="0"/>
                <a:hlinkClick r:id="rId8" action="ppaction://hlinksldjump">
                  <a:snd r:embed="rId9" name="Robotz Windows Start.wav"/>
                </a:hlinkClick>
              </a:rPr>
              <a:t>1,000,000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0" action="ppaction://hlinksldjump"/>
              </a:rPr>
              <a:t>500,000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1" action="ppaction://hlinksldjump"/>
              </a:rPr>
              <a:t>250,000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2" action="ppaction://hlinksldjump"/>
              </a:rPr>
              <a:t>125,000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3" action="ppaction://hlinksldjump"/>
              </a:rPr>
              <a:t>64,000</a:t>
            </a:r>
            <a:endParaRPr lang="en-US" sz="2800" b="1">
              <a:latin typeface="Tahoma" pitchFamily="34" charset="0"/>
            </a:endParaRPr>
          </a:p>
          <a:p>
            <a:pPr algn="r">
              <a:buClr>
                <a:schemeClr val="bg2"/>
              </a:buClr>
              <a:buFont typeface="Wingdings" pitchFamily="2" charset="2"/>
              <a:buChar char="u"/>
            </a:pPr>
            <a:r>
              <a:rPr lang="en-US" sz="2800" b="1">
                <a:latin typeface="Tahoma" pitchFamily="34" charset="0"/>
              </a:rPr>
              <a:t>      </a:t>
            </a:r>
            <a:r>
              <a:rPr lang="en-US" sz="2800" b="1">
                <a:latin typeface="Tahoma" pitchFamily="34" charset="0"/>
                <a:hlinkClick r:id="rId14" action="ppaction://hlinksldjump"/>
              </a:rPr>
              <a:t>32,000</a:t>
            </a:r>
            <a:r>
              <a:rPr lang="en-US" sz="2800" b="1">
                <a:latin typeface="Tahoma" pitchFamily="34" charset="0"/>
              </a:rPr>
              <a:t>  </a:t>
            </a:r>
          </a:p>
          <a:p>
            <a:pPr algn="r">
              <a:buFont typeface="Wingdings" pitchFamily="2" charset="2"/>
              <a:buChar char="u"/>
            </a:pPr>
            <a:r>
              <a:rPr lang="en-US" sz="2800" b="1">
                <a:latin typeface="Tahoma" pitchFamily="34" charset="0"/>
              </a:rPr>
              <a:t>      </a:t>
            </a:r>
            <a:r>
              <a:rPr lang="en-US" sz="2800" b="1">
                <a:latin typeface="Tahoma" pitchFamily="34" charset="0"/>
                <a:hlinkClick r:id="rId15" action="ppaction://hlinksldjump"/>
              </a:rPr>
              <a:t>16,000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6" action="ppaction://hlinksldjump"/>
              </a:rPr>
              <a:t>8,000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7" action="ppaction://hlinksldjump"/>
              </a:rPr>
              <a:t>4,000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18" action="ppaction://hlinksldjump"/>
              </a:rPr>
              <a:t>2,000</a:t>
            </a:r>
            <a:endParaRPr lang="en-US" sz="2800" b="1">
              <a:latin typeface="Tahoma" pitchFamily="34" charset="0"/>
            </a:endParaRPr>
          </a:p>
          <a:p>
            <a:pPr algn="r">
              <a:buClr>
                <a:schemeClr val="bg2"/>
              </a:buClr>
              <a:buFont typeface="Wingdings" pitchFamily="2" charset="2"/>
              <a:buChar char="u"/>
            </a:pPr>
            <a:r>
              <a:rPr lang="en-US" sz="2800" b="1">
                <a:latin typeface="Tahoma" pitchFamily="34" charset="0"/>
              </a:rPr>
              <a:t>        </a:t>
            </a:r>
            <a:r>
              <a:rPr lang="en-US" sz="2800" b="1">
                <a:latin typeface="Tahoma" pitchFamily="34" charset="0"/>
                <a:hlinkClick r:id="rId19" action="ppaction://hlinksldjump"/>
              </a:rPr>
              <a:t>1,000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20" action="ppaction://hlinksldjump"/>
              </a:rPr>
              <a:t>500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21" action="ppaction://hlinksldjump"/>
              </a:rPr>
              <a:t>300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22" action="ppaction://hlinksldjump"/>
              </a:rPr>
              <a:t>200</a:t>
            </a:r>
            <a:endParaRPr lang="en-US" sz="2800" b="1">
              <a:latin typeface="Tahoma" pitchFamily="34" charset="0"/>
            </a:endParaRPr>
          </a:p>
          <a:p>
            <a:pPr algn="r">
              <a:buFont typeface="Wingdings" pitchFamily="2" charset="2"/>
              <a:buChar char="u"/>
            </a:pPr>
            <a:r>
              <a:rPr lang="en-US" sz="2800" b="1">
                <a:latin typeface="Tahoma" pitchFamily="34" charset="0"/>
              </a:rPr>
              <a:t>           </a:t>
            </a:r>
            <a:r>
              <a:rPr lang="en-US" sz="2800" b="1">
                <a:latin typeface="Tahoma" pitchFamily="34" charset="0"/>
                <a:hlinkClick r:id="rId23" action="ppaction://hlinksldjump">
                  <a:snd r:embed="rId9" name="Robotz Windows Start.wav"/>
                </a:hlinkClick>
              </a:rPr>
              <a:t>100</a:t>
            </a:r>
            <a:endParaRPr lang="en-US" sz="2800" b="1">
              <a:latin typeface="Tahoma" pitchFamily="34" charset="0"/>
              <a:hlinkClick r:id="rId24" action="ppaction://hlinkpres?slideindex=4&amp;slidetitle=No Slide Title"/>
            </a:endParaRPr>
          </a:p>
        </p:txBody>
      </p:sp>
      <p:sp>
        <p:nvSpPr>
          <p:cNvPr id="4123" name="Line 27"/>
          <p:cNvSpPr>
            <a:spLocks noChangeShapeType="1"/>
          </p:cNvSpPr>
          <p:nvPr/>
        </p:nvSpPr>
        <p:spPr bwMode="auto">
          <a:xfrm>
            <a:off x="3124200" y="3733800"/>
            <a:ext cx="2362200" cy="0"/>
          </a:xfrm>
          <a:prstGeom prst="line">
            <a:avLst/>
          </a:prstGeom>
          <a:noFill/>
          <a:ln w="57150">
            <a:solidFill>
              <a:schemeClr val="tx1"/>
            </a:solidFill>
            <a:round/>
            <a:headEnd/>
            <a:tailEnd/>
          </a:ln>
          <a:effectLst/>
        </p:spPr>
        <p:txBody>
          <a:bodyPr/>
          <a:lstStyle/>
          <a:p>
            <a:endParaRPr lang="en-US"/>
          </a:p>
        </p:txBody>
      </p:sp>
      <p:sp>
        <p:nvSpPr>
          <p:cNvPr id="4124" name="Line 28"/>
          <p:cNvSpPr>
            <a:spLocks noChangeShapeType="1"/>
          </p:cNvSpPr>
          <p:nvPr/>
        </p:nvSpPr>
        <p:spPr bwMode="auto">
          <a:xfrm>
            <a:off x="3124200" y="5638800"/>
            <a:ext cx="2362200" cy="0"/>
          </a:xfrm>
          <a:prstGeom prst="line">
            <a:avLst/>
          </a:prstGeom>
          <a:noFill/>
          <a:ln w="57150">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4755"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4756"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atoms</a:t>
            </a:r>
            <a:endParaRPr lang="en-US" sz="2400" b="1" u="sng" dirty="0">
              <a:latin typeface="Tahoma" pitchFamily="34" charset="0"/>
            </a:endParaRPr>
          </a:p>
        </p:txBody>
      </p:sp>
      <p:sp>
        <p:nvSpPr>
          <p:cNvPr id="74757" name="AutoShape 5">
            <a:hlinkClick r:id="" action="ppaction://hlinkshowjump?jump=nextslide"/>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dirty="0">
                <a:solidFill>
                  <a:schemeClr val="tx2"/>
                </a:solidFill>
                <a:latin typeface="Times New Roman" pitchFamily="18" charset="0"/>
              </a:rPr>
              <a:t> </a:t>
            </a:r>
            <a:r>
              <a:rPr lang="en-US" sz="2400" b="1" dirty="0">
                <a:latin typeface="Tahoma" pitchFamily="34" charset="0"/>
              </a:rPr>
              <a:t>C. </a:t>
            </a:r>
            <a:r>
              <a:rPr lang="en-US" sz="2400" b="1" dirty="0" smtClean="0">
                <a:latin typeface="Tahoma" pitchFamily="34" charset="0"/>
              </a:rPr>
              <a:t>matter</a:t>
            </a:r>
            <a:endParaRPr lang="en-US" sz="2400" b="1" dirty="0">
              <a:latin typeface="Tahoma" pitchFamily="34" charset="0"/>
            </a:endParaRPr>
          </a:p>
        </p:txBody>
      </p:sp>
      <p:sp>
        <p:nvSpPr>
          <p:cNvPr id="74758" name="AutoShape 6">
            <a:hlinkClick r:id="rId3"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molecules</a:t>
            </a:r>
            <a:endParaRPr lang="en-US" sz="2400" b="1" u="sng" dirty="0">
              <a:solidFill>
                <a:schemeClr val="tx2"/>
              </a:solidFill>
              <a:latin typeface="Tahoma" pitchFamily="34" charset="0"/>
            </a:endParaRPr>
          </a:p>
        </p:txBody>
      </p:sp>
      <p:sp>
        <p:nvSpPr>
          <p:cNvPr id="74759" name="AutoShape 7">
            <a:hlinkClick r:id="rId3" action="ppaction://hlinksldjump"/>
          </p:cNvPr>
          <p:cNvSpPr>
            <a:spLocks noChangeArrowheads="1"/>
          </p:cNvSpPr>
          <p:nvPr/>
        </p:nvSpPr>
        <p:spPr bwMode="auto">
          <a:xfrm>
            <a:off x="4953000" y="48006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dirty="0">
                <a:solidFill>
                  <a:schemeClr val="tx2"/>
                </a:solidFill>
                <a:latin typeface="Times New Roman" pitchFamily="18" charset="0"/>
              </a:rPr>
              <a:t> </a:t>
            </a:r>
            <a:r>
              <a:rPr lang="en-US" sz="2400" b="1" dirty="0">
                <a:latin typeface="Tahoma" pitchFamily="34" charset="0"/>
              </a:rPr>
              <a:t>D. </a:t>
            </a:r>
            <a:r>
              <a:rPr lang="en-US" sz="2400" b="1" dirty="0" smtClean="0">
                <a:latin typeface="Tahoma" pitchFamily="34" charset="0"/>
              </a:rPr>
              <a:t>compounds</a:t>
            </a:r>
            <a:endParaRPr lang="en-US" sz="2400" b="1" dirty="0">
              <a:latin typeface="Tahoma" pitchFamily="34" charset="0"/>
            </a:endParaRPr>
          </a:p>
        </p:txBody>
      </p:sp>
      <p:grpSp>
        <p:nvGrpSpPr>
          <p:cNvPr id="74760" name="Group 8"/>
          <p:cNvGrpSpPr>
            <a:grpSpLocks/>
          </p:cNvGrpSpPr>
          <p:nvPr/>
        </p:nvGrpSpPr>
        <p:grpSpPr bwMode="auto">
          <a:xfrm>
            <a:off x="-304800" y="1981200"/>
            <a:ext cx="9829800" cy="1143000"/>
            <a:chOff x="-192" y="1152"/>
            <a:chExt cx="6192" cy="720"/>
          </a:xfrm>
        </p:grpSpPr>
        <p:sp>
          <p:nvSpPr>
            <p:cNvPr id="74761"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4762"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____ is anything that takes up mass and takes up space.</a:t>
              </a:r>
              <a:endParaRPr lang="en-US" sz="3600" b="1" dirty="0">
                <a:solidFill>
                  <a:schemeClr val="tx2"/>
                </a:solidFill>
                <a:latin typeface="Tahoma" pitchFamily="34" charset="0"/>
              </a:endParaRPr>
            </a:p>
          </p:txBody>
        </p:sp>
      </p:grpSp>
      <p:pic>
        <p:nvPicPr>
          <p:cNvPr id="74763" name="Picture 11" descr="50-50">
            <a:hlinkClick r:id="rId4" action="ppaction://hlinksldjump"/>
          </p:cNvPr>
          <p:cNvPicPr>
            <a:picLocks noChangeAspect="1" noChangeArrowheads="1"/>
          </p:cNvPicPr>
          <p:nvPr/>
        </p:nvPicPr>
        <p:blipFill>
          <a:blip r:embed="rId5"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4764" name="Picture 12" descr="askaud">
            <a:hlinkClick r:id="rId6" action="ppaction://hlinksldjump"/>
          </p:cNvPr>
          <p:cNvPicPr>
            <a:picLocks noChangeAspect="1" noChangeArrowheads="1"/>
          </p:cNvPicPr>
          <p:nvPr/>
        </p:nvPicPr>
        <p:blipFill>
          <a:blip r:embed="rId7"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4765" name="Picture 13" descr="phonfrnd">
            <a:hlinkClick r:id="rId8" action="ppaction://hlinksldjump"/>
          </p:cNvPr>
          <p:cNvPicPr>
            <a:picLocks noChangeAspect="1" noChangeArrowheads="1"/>
          </p:cNvPicPr>
          <p:nvPr/>
        </p:nvPicPr>
        <p:blipFill>
          <a:blip r:embed="rId9"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4756">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4758">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4757">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4759">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6" grpId="0" autoUpdateAnimBg="0"/>
      <p:bldP spid="74757" grpId="0" autoUpdateAnimBg="0"/>
      <p:bldP spid="74758" grpId="0" autoUpdateAnimBg="0"/>
      <p:bldP spid="7475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8067"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8071" name="Group 7"/>
          <p:cNvGrpSpPr>
            <a:grpSpLocks/>
          </p:cNvGrpSpPr>
          <p:nvPr/>
        </p:nvGrpSpPr>
        <p:grpSpPr bwMode="auto">
          <a:xfrm>
            <a:off x="-304800" y="1905000"/>
            <a:ext cx="9829800" cy="1143000"/>
            <a:chOff x="-192" y="1152"/>
            <a:chExt cx="6192" cy="720"/>
          </a:xfrm>
        </p:grpSpPr>
        <p:sp>
          <p:nvSpPr>
            <p:cNvPr id="88072"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8073"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C. </a:t>
              </a:r>
              <a:r>
                <a:rPr lang="en-US" sz="4800" b="1" dirty="0" smtClean="0">
                  <a:solidFill>
                    <a:schemeClr val="tx2"/>
                  </a:solidFill>
                  <a:latin typeface="Tahoma" pitchFamily="34" charset="0"/>
                </a:rPr>
                <a:t>matter</a:t>
              </a:r>
              <a:endParaRPr lang="en-US" sz="4800" b="1" dirty="0">
                <a:solidFill>
                  <a:schemeClr val="tx2"/>
                </a:solidFill>
                <a:latin typeface="Tahoma" pitchFamily="34" charset="0"/>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5779"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5780" name="AutoShape 4">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1800" b="1" dirty="0" smtClean="0">
                <a:latin typeface="Tahoma" pitchFamily="34" charset="0"/>
              </a:rPr>
              <a:t>protons, quarks, clouds</a:t>
            </a:r>
            <a:endParaRPr lang="en-US" sz="1800" b="1" dirty="0">
              <a:latin typeface="Tahoma" pitchFamily="34" charset="0"/>
            </a:endParaRPr>
          </a:p>
        </p:txBody>
      </p:sp>
      <p:sp>
        <p:nvSpPr>
          <p:cNvPr id="75783" name="AutoShape 7">
            <a:hlinkClick r:id="" action="ppaction://hlinkshowjump?jump=nextslide"/>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dirty="0">
                <a:solidFill>
                  <a:schemeClr val="tx2"/>
                </a:solidFill>
                <a:latin typeface="Times New Roman" pitchFamily="18" charset="0"/>
              </a:rPr>
              <a:t> </a:t>
            </a:r>
            <a:r>
              <a:rPr lang="en-US" sz="2400" b="1" dirty="0">
                <a:latin typeface="Tahoma" pitchFamily="34" charset="0"/>
              </a:rPr>
              <a:t>D. </a:t>
            </a:r>
            <a:r>
              <a:rPr lang="en-US" sz="1400" b="1" dirty="0" smtClean="0">
                <a:latin typeface="Tahoma" pitchFamily="34" charset="0"/>
              </a:rPr>
              <a:t>protons, neutrons &amp; electrons</a:t>
            </a:r>
            <a:endParaRPr lang="en-US" sz="1400" b="1" dirty="0">
              <a:latin typeface="Tahoma" pitchFamily="34" charset="0"/>
              <a:hlinkClick r:id="" action="ppaction://hlinkshowjump?jump=nextslide">
                <a:snd r:embed="rId4" name="WHOOSH.WAV"/>
              </a:hlinkClick>
            </a:endParaRPr>
          </a:p>
        </p:txBody>
      </p:sp>
      <p:grpSp>
        <p:nvGrpSpPr>
          <p:cNvPr id="75784" name="Group 8"/>
          <p:cNvGrpSpPr>
            <a:grpSpLocks/>
          </p:cNvGrpSpPr>
          <p:nvPr/>
        </p:nvGrpSpPr>
        <p:grpSpPr bwMode="auto">
          <a:xfrm>
            <a:off x="-304800" y="1981200"/>
            <a:ext cx="9829800" cy="1143000"/>
            <a:chOff x="-192" y="1152"/>
            <a:chExt cx="6192" cy="720"/>
          </a:xfrm>
        </p:grpSpPr>
        <p:sp>
          <p:nvSpPr>
            <p:cNvPr id="75785"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5786"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are the three main particles in an atom?</a:t>
              </a:r>
              <a:endParaRPr lang="en-US" sz="3600" b="1" dirty="0">
                <a:solidFill>
                  <a:schemeClr val="tx2"/>
                </a:solidFill>
                <a:latin typeface="Tahoma" pitchFamily="34" charset="0"/>
              </a:endParaRPr>
            </a:p>
          </p:txBody>
        </p:sp>
      </p:grpSp>
      <p:pic>
        <p:nvPicPr>
          <p:cNvPr id="75787" name="Picture 11" descr="50-50">
            <a:hlinkClick r:id="rId5" action="ppaction://hlinksldjump"/>
          </p:cNvPr>
          <p:cNvPicPr>
            <a:picLocks noChangeAspect="1" noChangeArrowheads="1"/>
          </p:cNvPicPr>
          <p:nvPr/>
        </p:nvPicPr>
        <p:blipFill>
          <a:blip r:embed="rId6"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5788" name="Picture 12" descr="askaud">
            <a:hlinkClick r:id="rId7" action="ppaction://hlinksldjump"/>
          </p:cNvPr>
          <p:cNvPicPr>
            <a:picLocks noChangeAspect="1" noChangeArrowheads="1"/>
          </p:cNvPicPr>
          <p:nvPr/>
        </p:nvPicPr>
        <p:blipFill>
          <a:blip r:embed="rId8"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5789" name="Picture 13" descr="phonfrnd">
            <a:hlinkClick r:id="rId9" action="ppaction://hlinksldjump"/>
          </p:cNvPr>
          <p:cNvPicPr>
            <a:picLocks noChangeAspect="1" noChangeArrowheads="1"/>
          </p:cNvPicPr>
          <p:nvPr/>
        </p:nvPicPr>
        <p:blipFill>
          <a:blip r:embed="rId10"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75790" name="AutoShape 14">
            <a:hlinkClick r:id="rId3"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1600" b="1" dirty="0" smtClean="0">
                <a:latin typeface="Tahoma" pitchFamily="34" charset="0"/>
              </a:rPr>
              <a:t>protons, electrons, quarks</a:t>
            </a:r>
            <a:endParaRPr lang="en-US" sz="1600" b="1" dirty="0">
              <a:latin typeface="Tahoma" pitchFamily="34" charset="0"/>
            </a:endParaRPr>
          </a:p>
        </p:txBody>
      </p:sp>
      <p:sp>
        <p:nvSpPr>
          <p:cNvPr id="75791" name="AutoShape 15">
            <a:hlinkClick r:id="rId3" action="ppaction://hlinksldjump"/>
          </p:cNvPr>
          <p:cNvSpPr>
            <a:spLocks noChangeArrowheads="1"/>
          </p:cNvSpPr>
          <p:nvPr/>
        </p:nvSpPr>
        <p:spPr bwMode="auto">
          <a:xfrm>
            <a:off x="48768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t>
            </a:r>
            <a:r>
              <a:rPr lang="en-US" sz="2400" b="1" dirty="0" smtClean="0">
                <a:latin typeface="Tahoma" pitchFamily="34" charset="0"/>
              </a:rPr>
              <a:t>B. </a:t>
            </a:r>
            <a:r>
              <a:rPr lang="en-US" sz="1800" b="1" dirty="0" smtClean="0">
                <a:latin typeface="Tahoma" pitchFamily="34" charset="0"/>
              </a:rPr>
              <a:t>protons, AMUs &amp; tacos</a:t>
            </a:r>
            <a:endParaRPr lang="en-US" sz="18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5780">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5790">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5791">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5783">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0" grpId="0" autoUpdateAnimBg="0"/>
      <p:bldP spid="75783" grpId="0" autoUpdateAnimBg="0"/>
      <p:bldP spid="75790" grpId="0" autoUpdateAnimBg="0"/>
      <p:bldP spid="7579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89091"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89095" name="Group 7"/>
          <p:cNvGrpSpPr>
            <a:grpSpLocks/>
          </p:cNvGrpSpPr>
          <p:nvPr/>
        </p:nvGrpSpPr>
        <p:grpSpPr bwMode="auto">
          <a:xfrm>
            <a:off x="-304800" y="1905000"/>
            <a:ext cx="9829800" cy="1143000"/>
            <a:chOff x="-192" y="1152"/>
            <a:chExt cx="6192" cy="720"/>
          </a:xfrm>
        </p:grpSpPr>
        <p:sp>
          <p:nvSpPr>
            <p:cNvPr id="89096"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9097"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D. </a:t>
              </a:r>
              <a:r>
                <a:rPr lang="en-US" sz="3200" b="1" dirty="0" smtClean="0">
                  <a:solidFill>
                    <a:schemeClr val="tx2"/>
                  </a:solidFill>
                  <a:latin typeface="Tahoma" pitchFamily="34" charset="0"/>
                </a:rPr>
                <a:t>Protons, neutrons, electrons</a:t>
              </a:r>
              <a:endParaRPr lang="en-US" sz="3200" b="1" dirty="0">
                <a:solidFill>
                  <a:schemeClr val="tx2"/>
                </a:solidFill>
                <a:latin typeface="Tahoma" pitchFamily="34"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6803"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grpSp>
        <p:nvGrpSpPr>
          <p:cNvPr id="76808" name="Group 8"/>
          <p:cNvGrpSpPr>
            <a:grpSpLocks/>
          </p:cNvGrpSpPr>
          <p:nvPr/>
        </p:nvGrpSpPr>
        <p:grpSpPr bwMode="auto">
          <a:xfrm>
            <a:off x="-304800" y="1981200"/>
            <a:ext cx="9829800" cy="1143000"/>
            <a:chOff x="-192" y="1152"/>
            <a:chExt cx="6192" cy="720"/>
          </a:xfrm>
        </p:grpSpPr>
        <p:sp>
          <p:nvSpPr>
            <p:cNvPr id="76809"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6810"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is the charge of a proton?</a:t>
              </a:r>
              <a:endParaRPr lang="en-US" sz="3600" b="1" dirty="0">
                <a:solidFill>
                  <a:schemeClr val="tx2"/>
                </a:solidFill>
                <a:latin typeface="Tahoma" pitchFamily="34" charset="0"/>
              </a:endParaRPr>
            </a:p>
          </p:txBody>
        </p:sp>
      </p:grpSp>
      <p:pic>
        <p:nvPicPr>
          <p:cNvPr id="76811"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6812"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6813"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76814" name="AutoShape 14">
            <a:hlinkClick r:id="rId9"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negative</a:t>
            </a:r>
            <a:endParaRPr lang="en-US" sz="2400" b="1" dirty="0">
              <a:latin typeface="Tahoma" pitchFamily="34" charset="0"/>
            </a:endParaRPr>
          </a:p>
        </p:txBody>
      </p:sp>
      <p:sp>
        <p:nvSpPr>
          <p:cNvPr id="76815" name="AutoShape 15">
            <a:hlinkClick r:id="rId9" action="ppaction://hlinksldjump"/>
          </p:cNvPr>
          <p:cNvSpPr>
            <a:spLocks noChangeArrowheads="1"/>
          </p:cNvSpPr>
          <p:nvPr/>
        </p:nvSpPr>
        <p:spPr bwMode="auto">
          <a:xfrm>
            <a:off x="533400" y="48006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neutral</a:t>
            </a:r>
            <a:endParaRPr lang="en-US" sz="2400" b="1" dirty="0">
              <a:latin typeface="Tahoma" pitchFamily="34" charset="0"/>
            </a:endParaRPr>
          </a:p>
        </p:txBody>
      </p:sp>
      <p:sp>
        <p:nvSpPr>
          <p:cNvPr id="76818" name="AutoShape 18">
            <a:hlinkClick r:id="rId9" action="ppaction://hlinksldjump"/>
          </p:cNvPr>
          <p:cNvSpPr>
            <a:spLocks noChangeArrowheads="1"/>
          </p:cNvSpPr>
          <p:nvPr/>
        </p:nvSpPr>
        <p:spPr bwMode="auto">
          <a:xfrm>
            <a:off x="5029200" y="48006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free</a:t>
            </a:r>
            <a:endParaRPr lang="en-US" sz="2400" b="1" dirty="0">
              <a:latin typeface="Tahoma" pitchFamily="34" charset="0"/>
            </a:endParaRPr>
          </a:p>
        </p:txBody>
      </p:sp>
      <p:sp>
        <p:nvSpPr>
          <p:cNvPr id="76819" name="AutoShape 19">
            <a:hlinkClick r:id="rId10" action="ppaction://hlinksldjump"/>
          </p:cNvPr>
          <p:cNvSpPr>
            <a:spLocks noChangeArrowheads="1"/>
          </p:cNvSpPr>
          <p:nvPr/>
        </p:nvSpPr>
        <p:spPr bwMode="auto">
          <a:xfrm>
            <a:off x="50292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positive</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6814">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6815">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6818">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6819">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4" grpId="0" autoUpdateAnimBg="0"/>
      <p:bldP spid="76815" grpId="0" autoUpdateAnimBg="0"/>
      <p:bldP spid="76818" grpId="0" autoUpdateAnimBg="0"/>
      <p:bldP spid="7681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90115"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90119" name="Group 7"/>
          <p:cNvGrpSpPr>
            <a:grpSpLocks/>
          </p:cNvGrpSpPr>
          <p:nvPr/>
        </p:nvGrpSpPr>
        <p:grpSpPr bwMode="auto">
          <a:xfrm>
            <a:off x="-304800" y="1905000"/>
            <a:ext cx="9829800" cy="1143000"/>
            <a:chOff x="-192" y="1152"/>
            <a:chExt cx="6192" cy="720"/>
          </a:xfrm>
        </p:grpSpPr>
        <p:sp>
          <p:nvSpPr>
            <p:cNvPr id="90120"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0121"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B. </a:t>
              </a:r>
              <a:r>
                <a:rPr lang="en-US" sz="4800" b="1" dirty="0" smtClean="0">
                  <a:solidFill>
                    <a:schemeClr val="tx2"/>
                  </a:solidFill>
                  <a:latin typeface="Tahoma" pitchFamily="34" charset="0"/>
                </a:rPr>
                <a:t>positive</a:t>
              </a:r>
              <a:endParaRPr lang="en-US" sz="4800" b="1" dirty="0">
                <a:solidFill>
                  <a:schemeClr val="tx2"/>
                </a:solidFill>
                <a:latin typeface="Tahoma" pitchFamily="34"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7827"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7828" name="AutoShape 4">
            <a:hlinkClick r:id="" action="ppaction://hlinkshowjump?jump=nextslide"/>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negative </a:t>
            </a:r>
            <a:endParaRPr lang="en-US" sz="2400" b="1" u="sng" dirty="0">
              <a:latin typeface="Tahoma" pitchFamily="34" charset="0"/>
            </a:endParaRPr>
          </a:p>
        </p:txBody>
      </p:sp>
      <p:grpSp>
        <p:nvGrpSpPr>
          <p:cNvPr id="77832" name="Group 8"/>
          <p:cNvGrpSpPr>
            <a:grpSpLocks/>
          </p:cNvGrpSpPr>
          <p:nvPr/>
        </p:nvGrpSpPr>
        <p:grpSpPr bwMode="auto">
          <a:xfrm>
            <a:off x="-304800" y="1981200"/>
            <a:ext cx="9829800" cy="1143000"/>
            <a:chOff x="-192" y="1152"/>
            <a:chExt cx="6192" cy="720"/>
          </a:xfrm>
        </p:grpSpPr>
        <p:sp>
          <p:nvSpPr>
            <p:cNvPr id="77833"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7834"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is the charge of an electron?</a:t>
              </a:r>
              <a:endParaRPr lang="en-US" sz="3600" b="1" dirty="0">
                <a:solidFill>
                  <a:schemeClr val="tx2"/>
                </a:solidFill>
                <a:latin typeface="Tahoma" pitchFamily="34" charset="0"/>
              </a:endParaRPr>
            </a:p>
          </p:txBody>
        </p:sp>
      </p:grpSp>
      <p:pic>
        <p:nvPicPr>
          <p:cNvPr id="77835"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7836"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7837"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77838" name="AutoShape 14">
            <a:hlinkClick r:id="rId9"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free</a:t>
            </a:r>
            <a:endParaRPr lang="en-US" sz="2400" b="1" dirty="0">
              <a:latin typeface="Tahoma" pitchFamily="34" charset="0"/>
            </a:endParaRPr>
          </a:p>
        </p:txBody>
      </p:sp>
      <p:sp>
        <p:nvSpPr>
          <p:cNvPr id="77839" name="AutoShape 15">
            <a:hlinkClick r:id="rId9" action="ppaction://hlinksldjump"/>
          </p:cNvPr>
          <p:cNvSpPr>
            <a:spLocks noChangeArrowheads="1"/>
          </p:cNvSpPr>
          <p:nvPr/>
        </p:nvSpPr>
        <p:spPr bwMode="auto">
          <a:xfrm>
            <a:off x="5105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positive</a:t>
            </a:r>
            <a:endParaRPr lang="en-US" sz="2400" b="1" dirty="0">
              <a:latin typeface="Tahoma" pitchFamily="34" charset="0"/>
            </a:endParaRPr>
          </a:p>
        </p:txBody>
      </p:sp>
      <p:sp>
        <p:nvSpPr>
          <p:cNvPr id="77840" name="AutoShape 16">
            <a:hlinkClick r:id="rId9" action="ppaction://hlinksldjump"/>
          </p:cNvPr>
          <p:cNvSpPr>
            <a:spLocks noChangeArrowheads="1"/>
          </p:cNvSpPr>
          <p:nvPr/>
        </p:nvSpPr>
        <p:spPr bwMode="auto">
          <a:xfrm>
            <a:off x="51816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neutral</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7828">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7838">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7839">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7840">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8" grpId="0" autoUpdateAnimBg="0"/>
      <p:bldP spid="77838" grpId="0" autoUpdateAnimBg="0"/>
      <p:bldP spid="77839" grpId="0" autoUpdateAnimBg="0"/>
      <p:bldP spid="77840"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91139"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91143" name="Group 7"/>
          <p:cNvGrpSpPr>
            <a:grpSpLocks/>
          </p:cNvGrpSpPr>
          <p:nvPr/>
        </p:nvGrpSpPr>
        <p:grpSpPr bwMode="auto">
          <a:xfrm>
            <a:off x="-304800" y="1905000"/>
            <a:ext cx="9829800" cy="1143000"/>
            <a:chOff x="-192" y="1152"/>
            <a:chExt cx="6192" cy="720"/>
          </a:xfrm>
        </p:grpSpPr>
        <p:sp>
          <p:nvSpPr>
            <p:cNvPr id="91144"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1145"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A. </a:t>
              </a:r>
              <a:r>
                <a:rPr lang="en-US" sz="4800" b="1" dirty="0" smtClean="0">
                  <a:solidFill>
                    <a:schemeClr val="tx2"/>
                  </a:solidFill>
                  <a:latin typeface="Tahoma" pitchFamily="34" charset="0"/>
                </a:rPr>
                <a:t>negative</a:t>
              </a:r>
              <a:endParaRPr lang="en-US" sz="4800" b="1" dirty="0">
                <a:solidFill>
                  <a:schemeClr val="tx2"/>
                </a:solidFill>
                <a:latin typeface="Tahoma" pitchFamily="34" charset="0"/>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8851"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8854" name="AutoShape 6">
            <a:hlinkClick r:id="" action="ppaction://hlinkshowjump?jump=nextslide"/>
          </p:cNvPr>
          <p:cNvSpPr>
            <a:spLocks noChangeArrowheads="1"/>
          </p:cNvSpPr>
          <p:nvPr/>
        </p:nvSpPr>
        <p:spPr bwMode="auto">
          <a:xfrm>
            <a:off x="4953000" y="38862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18</a:t>
            </a:r>
            <a:endParaRPr lang="en-US" sz="2400" b="1" u="sng" dirty="0">
              <a:solidFill>
                <a:schemeClr val="tx2"/>
              </a:solidFill>
              <a:latin typeface="Tahoma" pitchFamily="34" charset="0"/>
            </a:endParaRPr>
          </a:p>
        </p:txBody>
      </p:sp>
      <p:grpSp>
        <p:nvGrpSpPr>
          <p:cNvPr id="78856" name="Group 8"/>
          <p:cNvGrpSpPr>
            <a:grpSpLocks/>
          </p:cNvGrpSpPr>
          <p:nvPr/>
        </p:nvGrpSpPr>
        <p:grpSpPr bwMode="auto">
          <a:xfrm>
            <a:off x="-304800" y="1981200"/>
            <a:ext cx="9829800" cy="1143000"/>
            <a:chOff x="-192" y="1152"/>
            <a:chExt cx="6192" cy="720"/>
          </a:xfrm>
        </p:grpSpPr>
        <p:sp>
          <p:nvSpPr>
            <p:cNvPr id="78857"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8858"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If Argon has 18 protons, what is its atomic number?</a:t>
              </a:r>
              <a:endParaRPr lang="en-US" sz="3600" b="1" dirty="0">
                <a:solidFill>
                  <a:schemeClr val="tx2"/>
                </a:solidFill>
                <a:latin typeface="Tahoma" pitchFamily="34" charset="0"/>
              </a:endParaRPr>
            </a:p>
          </p:txBody>
        </p:sp>
      </p:grpSp>
      <p:pic>
        <p:nvPicPr>
          <p:cNvPr id="78859"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8860"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8861"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78862" name="AutoShape 14">
            <a:hlinkClick r:id="rId9" action="ppaction://hlinksldjump"/>
          </p:cNvPr>
          <p:cNvSpPr>
            <a:spLocks noChangeArrowheads="1"/>
          </p:cNvSpPr>
          <p:nvPr/>
        </p:nvSpPr>
        <p:spPr bwMode="auto">
          <a:xfrm>
            <a:off x="533400" y="38862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230</a:t>
            </a:r>
            <a:endParaRPr lang="en-US" sz="2400" b="1" dirty="0">
              <a:latin typeface="Tahoma" pitchFamily="34" charset="0"/>
            </a:endParaRPr>
          </a:p>
        </p:txBody>
      </p:sp>
      <p:sp>
        <p:nvSpPr>
          <p:cNvPr id="78863" name="AutoShape 15">
            <a:hlinkClick r:id="rId9"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9</a:t>
            </a:r>
            <a:endParaRPr lang="en-US" sz="2400" b="1" dirty="0">
              <a:latin typeface="Tahoma" pitchFamily="34" charset="0"/>
            </a:endParaRPr>
          </a:p>
        </p:txBody>
      </p:sp>
      <p:sp>
        <p:nvSpPr>
          <p:cNvPr id="78864" name="AutoShape 16">
            <a:hlinkClick r:id="rId9" action="ppaction://hlinksldjump"/>
          </p:cNvPr>
          <p:cNvSpPr>
            <a:spLocks noChangeArrowheads="1"/>
          </p:cNvSpPr>
          <p:nvPr/>
        </p:nvSpPr>
        <p:spPr bwMode="auto">
          <a:xfrm>
            <a:off x="50292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19</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8862">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8863">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8864">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8854">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4" grpId="0" autoUpdateAnimBg="0"/>
      <p:bldP spid="78862" grpId="0" autoUpdateAnimBg="0"/>
      <p:bldP spid="78863" grpId="0" autoUpdateAnimBg="0"/>
      <p:bldP spid="7886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92163"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92167" name="Group 7"/>
          <p:cNvGrpSpPr>
            <a:grpSpLocks/>
          </p:cNvGrpSpPr>
          <p:nvPr/>
        </p:nvGrpSpPr>
        <p:grpSpPr bwMode="auto">
          <a:xfrm>
            <a:off x="-304800" y="1905000"/>
            <a:ext cx="9829800" cy="1143000"/>
            <a:chOff x="-192" y="1152"/>
            <a:chExt cx="6192" cy="720"/>
          </a:xfrm>
        </p:grpSpPr>
        <p:sp>
          <p:nvSpPr>
            <p:cNvPr id="92168"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2169"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B. </a:t>
              </a:r>
              <a:r>
                <a:rPr lang="en-US" sz="4800" b="1" dirty="0" smtClean="0">
                  <a:solidFill>
                    <a:schemeClr val="tx2"/>
                  </a:solidFill>
                  <a:latin typeface="Tahoma" pitchFamily="34" charset="0"/>
                </a:rPr>
                <a:t>18</a:t>
              </a:r>
              <a:endParaRPr lang="en-US" sz="4800" b="1" dirty="0">
                <a:solidFill>
                  <a:schemeClr val="tx2"/>
                </a:solidFill>
                <a:latin typeface="Tahoma" pitchFamily="34"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7283" name="Picture 3" descr="50-50"/>
          <p:cNvPicPr>
            <a:picLocks noChangeAspect="1" noChangeArrowheads="1"/>
          </p:cNvPicPr>
          <p:nvPr/>
        </p:nvPicPr>
        <p:blipFill>
          <a:blip r:embed="rId2" cstate="print"/>
          <a:srcRect/>
          <a:stretch>
            <a:fillRect/>
          </a:stretch>
        </p:blipFill>
        <p:spPr bwMode="auto">
          <a:xfrm>
            <a:off x="0" y="0"/>
            <a:ext cx="9448800" cy="7086600"/>
          </a:xfrm>
          <a:prstGeom prst="rect">
            <a:avLst/>
          </a:prstGeom>
          <a:noFill/>
        </p:spPr>
      </p:pic>
      <p:pic>
        <p:nvPicPr>
          <p:cNvPr id="97284" name="Picture 4" descr="Millionaire log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77000" y="4724400"/>
            <a:ext cx="3175000" cy="2667000"/>
          </a:xfrm>
          <a:prstGeom prst="rect">
            <a:avLst/>
          </a:prstGeom>
          <a:noFill/>
        </p:spPr>
      </p:pic>
      <p:sp>
        <p:nvSpPr>
          <p:cNvPr id="97285" name="Oval 5"/>
          <p:cNvSpPr>
            <a:spLocks noChangeArrowheads="1"/>
          </p:cNvSpPr>
          <p:nvPr/>
        </p:nvSpPr>
        <p:spPr bwMode="auto">
          <a:xfrm>
            <a:off x="5792788" y="4953000"/>
            <a:ext cx="3348037" cy="1927225"/>
          </a:xfrm>
          <a:prstGeom prst="ellipse">
            <a:avLst/>
          </a:prstGeom>
          <a:solidFill>
            <a:srgbClr val="CC99FF"/>
          </a:solidFill>
          <a:ln w="9525">
            <a:solidFill>
              <a:schemeClr val="tx1"/>
            </a:solidFill>
            <a:round/>
            <a:headEnd/>
            <a:tailEnd/>
          </a:ln>
          <a:effectLst/>
        </p:spPr>
        <p:txBody>
          <a:bodyPr anchor="ctr"/>
          <a:lstStyle/>
          <a:p>
            <a:pPr algn="ctr"/>
            <a:r>
              <a:rPr lang="en-US" sz="1600">
                <a:solidFill>
                  <a:srgbClr val="000000"/>
                </a:solidFill>
                <a:latin typeface="Tahoma" pitchFamily="34" charset="0"/>
              </a:rPr>
              <a:t>Click to return to question, Cont-P to switch to the pen, cross out two incorrect answers, then Cont-A to switch back to pointer.</a:t>
            </a:r>
            <a:endParaRPr lang="en-US" sz="1400">
              <a:latin typeface="Tahoma" pitchFamily="34" charset="0"/>
            </a:endParaRPr>
          </a:p>
        </p:txBody>
      </p:sp>
      <p:sp>
        <p:nvSpPr>
          <p:cNvPr id="97286" name="AutoShape 6">
            <a:hlinkClick r:id="" action="ppaction://hlinkshowjump?jump=lastslideviewed" highlightClick="1"/>
          </p:cNvPr>
          <p:cNvSpPr>
            <a:spLocks noChangeArrowheads="1"/>
          </p:cNvSpPr>
          <p:nvPr/>
        </p:nvSpPr>
        <p:spPr bwMode="auto">
          <a:xfrm>
            <a:off x="-228600" y="-304800"/>
            <a:ext cx="9829800" cy="7696200"/>
          </a:xfrm>
          <a:prstGeom prst="actionButtonBlank">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79875"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79877" name="AutoShape 5">
            <a:hlinkClick r:id="" action="ppaction://hlinkshowjump?jump=nextslide"/>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dirty="0">
                <a:solidFill>
                  <a:schemeClr val="tx2"/>
                </a:solidFill>
                <a:latin typeface="Times New Roman" pitchFamily="18" charset="0"/>
              </a:rPr>
              <a:t> </a:t>
            </a:r>
            <a:r>
              <a:rPr lang="en-US" sz="2400" b="1" dirty="0">
                <a:latin typeface="Tahoma" pitchFamily="34" charset="0"/>
              </a:rPr>
              <a:t>C. </a:t>
            </a:r>
            <a:r>
              <a:rPr lang="en-US" sz="2400" b="1" dirty="0" smtClean="0">
                <a:latin typeface="Tahoma" pitchFamily="34" charset="0"/>
              </a:rPr>
              <a:t>22</a:t>
            </a:r>
            <a:endParaRPr lang="en-US" sz="2400" b="1" dirty="0">
              <a:latin typeface="Tahoma" pitchFamily="34" charset="0"/>
            </a:endParaRPr>
          </a:p>
        </p:txBody>
      </p:sp>
      <p:grpSp>
        <p:nvGrpSpPr>
          <p:cNvPr id="79880" name="Group 8"/>
          <p:cNvGrpSpPr>
            <a:grpSpLocks/>
          </p:cNvGrpSpPr>
          <p:nvPr/>
        </p:nvGrpSpPr>
        <p:grpSpPr bwMode="auto">
          <a:xfrm>
            <a:off x="-304800" y="1981200"/>
            <a:ext cx="9829800" cy="1143000"/>
            <a:chOff x="-192" y="1152"/>
            <a:chExt cx="6192" cy="720"/>
          </a:xfrm>
        </p:grpSpPr>
        <p:sp>
          <p:nvSpPr>
            <p:cNvPr id="79881"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79882"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If Titanium has 22 electrons, how many protons does it have?</a:t>
              </a:r>
              <a:endParaRPr lang="en-US" sz="3600" b="1" dirty="0">
                <a:solidFill>
                  <a:schemeClr val="tx2"/>
                </a:solidFill>
                <a:latin typeface="Tahoma" pitchFamily="34" charset="0"/>
              </a:endParaRPr>
            </a:p>
          </p:txBody>
        </p:sp>
      </p:grpSp>
      <p:pic>
        <p:nvPicPr>
          <p:cNvPr id="79883"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79884"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79885"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79886" name="AutoShape 14">
            <a:hlinkClick r:id="rId9"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32</a:t>
            </a:r>
            <a:endParaRPr lang="en-US" sz="2400" b="1" dirty="0">
              <a:latin typeface="Tahoma" pitchFamily="34" charset="0"/>
            </a:endParaRPr>
          </a:p>
        </p:txBody>
      </p:sp>
      <p:sp>
        <p:nvSpPr>
          <p:cNvPr id="79887" name="AutoShape 15">
            <a:hlinkClick r:id="rId9" action="ppaction://hlinksldjump"/>
          </p:cNvPr>
          <p:cNvSpPr>
            <a:spLocks noChangeArrowheads="1"/>
          </p:cNvSpPr>
          <p:nvPr/>
        </p:nvSpPr>
        <p:spPr bwMode="auto">
          <a:xfrm>
            <a:off x="49530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12</a:t>
            </a:r>
            <a:endParaRPr lang="en-US" sz="2400" b="1" dirty="0">
              <a:latin typeface="Tahoma" pitchFamily="34" charset="0"/>
            </a:endParaRPr>
          </a:p>
        </p:txBody>
      </p:sp>
      <p:sp>
        <p:nvSpPr>
          <p:cNvPr id="79888" name="AutoShape 16">
            <a:hlinkClick r:id="rId9" action="ppaction://hlinksldjump"/>
          </p:cNvPr>
          <p:cNvSpPr>
            <a:spLocks noChangeArrowheads="1"/>
          </p:cNvSpPr>
          <p:nvPr/>
        </p:nvSpPr>
        <p:spPr bwMode="auto">
          <a:xfrm>
            <a:off x="49530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11</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79886">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79887">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79888">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79877">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autoUpdateAnimBg="0"/>
      <p:bldP spid="79886" grpId="0" autoUpdateAnimBg="0"/>
      <p:bldP spid="79887" grpId="0" autoUpdateAnimBg="0"/>
      <p:bldP spid="79888"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93187"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93191" name="Group 7"/>
          <p:cNvGrpSpPr>
            <a:grpSpLocks/>
          </p:cNvGrpSpPr>
          <p:nvPr/>
        </p:nvGrpSpPr>
        <p:grpSpPr bwMode="auto">
          <a:xfrm>
            <a:off x="-304800" y="1905000"/>
            <a:ext cx="9829800" cy="1143000"/>
            <a:chOff x="-192" y="1152"/>
            <a:chExt cx="6192" cy="720"/>
          </a:xfrm>
        </p:grpSpPr>
        <p:sp>
          <p:nvSpPr>
            <p:cNvPr id="93192"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3193"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C. </a:t>
              </a:r>
              <a:r>
                <a:rPr lang="en-US" sz="4800" b="1" dirty="0" smtClean="0">
                  <a:solidFill>
                    <a:schemeClr val="tx2"/>
                  </a:solidFill>
                  <a:latin typeface="Tahoma" pitchFamily="34" charset="0"/>
                </a:rPr>
                <a:t>22</a:t>
              </a:r>
              <a:endParaRPr lang="en-US" sz="4800" b="1" dirty="0">
                <a:solidFill>
                  <a:schemeClr val="tx2"/>
                </a:solidFill>
                <a:latin typeface="Tahoma" pitchFamily="34" charset="0"/>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80899"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80903" name="AutoShape 7">
            <a:hlinkClick r:id="" action="ppaction://hlinkshowjump?jump=nextslide"/>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proton</a:t>
            </a:r>
            <a:endParaRPr lang="en-US" sz="2400" u="sng" dirty="0">
              <a:solidFill>
                <a:schemeClr val="tx2"/>
              </a:solidFill>
              <a:latin typeface="Times New Roman" pitchFamily="18" charset="0"/>
            </a:endParaRPr>
          </a:p>
        </p:txBody>
      </p:sp>
      <p:grpSp>
        <p:nvGrpSpPr>
          <p:cNvPr id="80904" name="Group 8"/>
          <p:cNvGrpSpPr>
            <a:grpSpLocks/>
          </p:cNvGrpSpPr>
          <p:nvPr/>
        </p:nvGrpSpPr>
        <p:grpSpPr bwMode="auto">
          <a:xfrm>
            <a:off x="-304800" y="1981200"/>
            <a:ext cx="9829800" cy="1143000"/>
            <a:chOff x="-192" y="1152"/>
            <a:chExt cx="6192" cy="720"/>
          </a:xfrm>
        </p:grpSpPr>
        <p:sp>
          <p:nvSpPr>
            <p:cNvPr id="80905"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0906"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has more mass?</a:t>
              </a:r>
              <a:endParaRPr lang="en-US" sz="3600" b="1" dirty="0">
                <a:solidFill>
                  <a:schemeClr val="tx2"/>
                </a:solidFill>
                <a:latin typeface="Tahoma" pitchFamily="34" charset="0"/>
              </a:endParaRPr>
            </a:p>
          </p:txBody>
        </p:sp>
      </p:grpSp>
      <p:pic>
        <p:nvPicPr>
          <p:cNvPr id="80907"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80908"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80909"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80910" name="AutoShape 14">
            <a:hlinkClick r:id="rId9"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particle</a:t>
            </a:r>
            <a:endParaRPr lang="en-US" sz="2400" b="1" dirty="0">
              <a:latin typeface="Tahoma" pitchFamily="34" charset="0"/>
            </a:endParaRPr>
          </a:p>
        </p:txBody>
      </p:sp>
      <p:sp>
        <p:nvSpPr>
          <p:cNvPr id="80911" name="AutoShape 15">
            <a:hlinkClick r:id="rId9"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electron</a:t>
            </a:r>
            <a:endParaRPr lang="en-US" sz="2400" b="1" dirty="0">
              <a:latin typeface="Tahoma" pitchFamily="34" charset="0"/>
            </a:endParaRPr>
          </a:p>
        </p:txBody>
      </p:sp>
      <p:sp>
        <p:nvSpPr>
          <p:cNvPr id="80912" name="AutoShape 16">
            <a:hlinkClick r:id="rId9" action="ppaction://hlinksldjump"/>
          </p:cNvPr>
          <p:cNvSpPr>
            <a:spLocks noChangeArrowheads="1"/>
          </p:cNvSpPr>
          <p:nvPr/>
        </p:nvSpPr>
        <p:spPr bwMode="auto">
          <a:xfrm>
            <a:off x="49530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quark</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80910">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80911">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80912">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80903">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3" grpId="0" autoUpdateAnimBg="0"/>
      <p:bldP spid="80910" grpId="0" autoUpdateAnimBg="0"/>
      <p:bldP spid="80911" grpId="0" autoUpdateAnimBg="0"/>
      <p:bldP spid="80912"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AutoShape 2">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94211" name="Text Box 3">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94215" name="Group 7"/>
          <p:cNvGrpSpPr>
            <a:grpSpLocks/>
          </p:cNvGrpSpPr>
          <p:nvPr/>
        </p:nvGrpSpPr>
        <p:grpSpPr bwMode="auto">
          <a:xfrm>
            <a:off x="-304800" y="1905000"/>
            <a:ext cx="9829800" cy="1143000"/>
            <a:chOff x="-192" y="1152"/>
            <a:chExt cx="6192" cy="720"/>
          </a:xfrm>
        </p:grpSpPr>
        <p:sp>
          <p:nvSpPr>
            <p:cNvPr id="94216"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4217"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D. </a:t>
              </a:r>
              <a:r>
                <a:rPr lang="en-US" sz="4800" b="1" dirty="0" smtClean="0">
                  <a:solidFill>
                    <a:schemeClr val="tx2"/>
                  </a:solidFill>
                  <a:latin typeface="Tahoma" pitchFamily="34" charset="0"/>
                </a:rPr>
                <a:t>Proton </a:t>
              </a:r>
              <a:endParaRPr lang="en-US" sz="4800" b="1" dirty="0">
                <a:solidFill>
                  <a:schemeClr val="tx2"/>
                </a:solidFill>
                <a:latin typeface="Tahoma" pitchFamily="34" charset="0"/>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Line 2"/>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81923" name="Line 3"/>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81924" name="AutoShape 4">
            <a:hlinkClick r:id="" action="ppaction://hlinkshowjump?jump=nextslide"/>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000" b="1" dirty="0" smtClean="0">
                <a:latin typeface="Tahoma" pitchFamily="34" charset="0"/>
              </a:rPr>
              <a:t>7 protons, 8 neutrons</a:t>
            </a:r>
          </a:p>
          <a:p>
            <a:pPr algn="ctr">
              <a:buClr>
                <a:schemeClr val="hlink"/>
              </a:buClr>
            </a:pPr>
            <a:r>
              <a:rPr lang="en-US" sz="2000" b="1" dirty="0" smtClean="0">
                <a:latin typeface="Tahoma" pitchFamily="34" charset="0"/>
              </a:rPr>
              <a:t> and 7 electrons</a:t>
            </a:r>
            <a:endParaRPr lang="en-US" sz="2000" b="1" u="sng" dirty="0">
              <a:latin typeface="Tahoma" pitchFamily="34" charset="0"/>
            </a:endParaRPr>
          </a:p>
        </p:txBody>
      </p:sp>
      <p:grpSp>
        <p:nvGrpSpPr>
          <p:cNvPr id="81928" name="Group 8"/>
          <p:cNvGrpSpPr>
            <a:grpSpLocks/>
          </p:cNvGrpSpPr>
          <p:nvPr/>
        </p:nvGrpSpPr>
        <p:grpSpPr bwMode="auto">
          <a:xfrm>
            <a:off x="-304800" y="1981200"/>
            <a:ext cx="9829800" cy="1143000"/>
            <a:chOff x="-192" y="1152"/>
            <a:chExt cx="6192" cy="720"/>
          </a:xfrm>
        </p:grpSpPr>
        <p:sp>
          <p:nvSpPr>
            <p:cNvPr id="81929" name="Line 9"/>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81930" name="AutoShape 10"/>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2400" b="1" dirty="0" smtClean="0">
                  <a:solidFill>
                    <a:schemeClr val="tx2"/>
                  </a:solidFill>
                  <a:latin typeface="Tahoma" pitchFamily="34" charset="0"/>
                </a:rPr>
                <a:t>The atomic number of the isotope nitrogen -15 is 7.  How many protons, neutrons and electrons make up an atom of nitrogen -15?</a:t>
              </a:r>
              <a:endParaRPr lang="en-US" sz="2400" b="1" dirty="0">
                <a:solidFill>
                  <a:schemeClr val="tx2"/>
                </a:solidFill>
                <a:latin typeface="Tahoma" pitchFamily="34" charset="0"/>
              </a:endParaRPr>
            </a:p>
          </p:txBody>
        </p:sp>
      </p:grpSp>
      <p:pic>
        <p:nvPicPr>
          <p:cNvPr id="81931" name="Picture 11" descr="50-50">
            <a:hlinkClick r:id="rId3" action="ppaction://hlinksldjump"/>
          </p:cNvPr>
          <p:cNvPicPr>
            <a:picLocks noChangeAspect="1" noChangeArrowheads="1"/>
          </p:cNvPicPr>
          <p:nvPr/>
        </p:nvPicPr>
        <p:blipFill>
          <a:blip r:embed="rId4"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81932" name="Picture 12" descr="askaud">
            <a:hlinkClick r:id="rId5" action="ppaction://hlinksldjump"/>
          </p:cNvPr>
          <p:cNvPicPr>
            <a:picLocks noChangeAspect="1" noChangeArrowheads="1"/>
          </p:cNvPicPr>
          <p:nvPr/>
        </p:nvPicPr>
        <p:blipFill>
          <a:blip r:embed="rId6"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81933" name="Picture 13" descr="phonfrnd">
            <a:hlinkClick r:id="rId7" action="ppaction://hlinksldjump"/>
          </p:cNvPr>
          <p:cNvPicPr>
            <a:picLocks noChangeAspect="1" noChangeArrowheads="1"/>
          </p:cNvPicPr>
          <p:nvPr/>
        </p:nvPicPr>
        <p:blipFill>
          <a:blip r:embed="rId8"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81934" name="AutoShape 14">
            <a:hlinkClick r:id="rId9" action="ppaction://hlinksldjump"/>
          </p:cNvPr>
          <p:cNvSpPr>
            <a:spLocks noChangeArrowheads="1"/>
          </p:cNvSpPr>
          <p:nvPr/>
        </p:nvSpPr>
        <p:spPr bwMode="auto">
          <a:xfrm>
            <a:off x="48768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000" b="1" dirty="0" smtClean="0">
                <a:latin typeface="Tahoma" pitchFamily="34" charset="0"/>
              </a:rPr>
              <a:t>7 protons, 8 electrons</a:t>
            </a:r>
          </a:p>
          <a:p>
            <a:pPr algn="ctr">
              <a:buClr>
                <a:schemeClr val="hlink"/>
              </a:buClr>
            </a:pPr>
            <a:r>
              <a:rPr lang="en-US" sz="2000" b="1" dirty="0" smtClean="0">
                <a:latin typeface="Tahoma" pitchFamily="34" charset="0"/>
              </a:rPr>
              <a:t>and 0 neutrons</a:t>
            </a:r>
            <a:endParaRPr lang="en-US" sz="2400" b="1" dirty="0">
              <a:latin typeface="Tahoma" pitchFamily="34" charset="0"/>
            </a:endParaRPr>
          </a:p>
        </p:txBody>
      </p:sp>
      <p:sp>
        <p:nvSpPr>
          <p:cNvPr id="81935" name="AutoShape 15">
            <a:hlinkClick r:id="rId9" action="ppaction://hlinksldjump"/>
          </p:cNvPr>
          <p:cNvSpPr>
            <a:spLocks noChangeArrowheads="1"/>
          </p:cNvSpPr>
          <p:nvPr/>
        </p:nvSpPr>
        <p:spPr bwMode="auto">
          <a:xfrm>
            <a:off x="49530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000" b="1" dirty="0" smtClean="0">
                <a:latin typeface="Tahoma" pitchFamily="34" charset="0"/>
              </a:rPr>
              <a:t>7 protons, 7 neutrons</a:t>
            </a:r>
          </a:p>
          <a:p>
            <a:pPr algn="ctr">
              <a:buClr>
                <a:schemeClr val="hlink"/>
              </a:buClr>
            </a:pPr>
            <a:r>
              <a:rPr lang="en-US" sz="2000" b="1" dirty="0" smtClean="0">
                <a:latin typeface="Tahoma" pitchFamily="34" charset="0"/>
              </a:rPr>
              <a:t>And 9 electrons</a:t>
            </a:r>
            <a:endParaRPr lang="en-US" sz="2400" b="1" dirty="0">
              <a:latin typeface="Tahoma" pitchFamily="34" charset="0"/>
            </a:endParaRPr>
          </a:p>
        </p:txBody>
      </p:sp>
      <p:sp>
        <p:nvSpPr>
          <p:cNvPr id="81936" name="AutoShape 16">
            <a:hlinkClick r:id="rId9"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000" b="1" dirty="0" smtClean="0">
                <a:latin typeface="Tahoma" pitchFamily="34" charset="0"/>
              </a:rPr>
              <a:t>8 protons, 7 neutrons</a:t>
            </a:r>
          </a:p>
          <a:p>
            <a:pPr algn="ctr">
              <a:buClr>
                <a:schemeClr val="hlink"/>
              </a:buClr>
            </a:pPr>
            <a:r>
              <a:rPr lang="en-US" sz="2000" b="1" dirty="0" smtClean="0">
                <a:latin typeface="Tahoma" pitchFamily="34" charset="0"/>
              </a:rPr>
              <a:t>and 7 electrons</a:t>
            </a:r>
            <a:endParaRPr lang="en-US" sz="2400" b="1"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81924">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81934">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81935">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81936">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4" grpId="0" autoUpdateAnimBg="0"/>
      <p:bldP spid="81934" grpId="0" autoUpdateAnimBg="0"/>
      <p:bldP spid="81935" grpId="0" autoUpdateAnimBg="0"/>
      <p:bldP spid="81936"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AutoShape 2">
            <a:hlinkClick r:id="rId2" action="ppaction://hlinksldjump"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grpSp>
        <p:nvGrpSpPr>
          <p:cNvPr id="95239" name="Group 7"/>
          <p:cNvGrpSpPr>
            <a:grpSpLocks/>
          </p:cNvGrpSpPr>
          <p:nvPr/>
        </p:nvGrpSpPr>
        <p:grpSpPr bwMode="auto">
          <a:xfrm>
            <a:off x="-304800" y="1905000"/>
            <a:ext cx="9829800" cy="1143000"/>
            <a:chOff x="-192" y="1152"/>
            <a:chExt cx="6192" cy="720"/>
          </a:xfrm>
        </p:grpSpPr>
        <p:sp>
          <p:nvSpPr>
            <p:cNvPr id="95240" name="Line 8"/>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5241" name="AutoShape 9"/>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a:solidFill>
                    <a:schemeClr val="tx2"/>
                  </a:solidFill>
                  <a:latin typeface="Tahoma" pitchFamily="34" charset="0"/>
                </a:rPr>
                <a:t>A. 1,000,000 Answer</a:t>
              </a: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396" name="Group 4"/>
          <p:cNvGrpSpPr>
            <a:grpSpLocks/>
          </p:cNvGrpSpPr>
          <p:nvPr/>
        </p:nvGrpSpPr>
        <p:grpSpPr bwMode="auto">
          <a:xfrm>
            <a:off x="-304800" y="1905000"/>
            <a:ext cx="9829800" cy="2362200"/>
            <a:chOff x="-192" y="1152"/>
            <a:chExt cx="6192" cy="720"/>
          </a:xfrm>
        </p:grpSpPr>
        <p:sp>
          <p:nvSpPr>
            <p:cNvPr id="59397" name="Line 5"/>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59398" name="AutoShape 6"/>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a:solidFill>
                    <a:schemeClr val="tx2"/>
                  </a:solidFill>
                  <a:latin typeface="Tahoma" pitchFamily="34" charset="0"/>
                </a:rPr>
                <a:t>Sorry, try again!</a:t>
              </a:r>
            </a:p>
          </p:txBody>
        </p:sp>
      </p:grpSp>
      <p:sp>
        <p:nvSpPr>
          <p:cNvPr id="59402" name="AutoShape 10">
            <a:hlinkClick r:id="" action="ppaction://hlinkshowjump?jump=lastslideviewed" highlightClick="1"/>
          </p:cNvPr>
          <p:cNvSpPr>
            <a:spLocks noChangeArrowheads="1"/>
          </p:cNvSpPr>
          <p:nvPr/>
        </p:nvSpPr>
        <p:spPr bwMode="auto">
          <a:xfrm>
            <a:off x="7924800" y="5943600"/>
            <a:ext cx="1143000" cy="838200"/>
          </a:xfrm>
          <a:prstGeom prst="actionButtonReturn">
            <a:avLst/>
          </a:prstGeom>
          <a:solidFill>
            <a:srgbClr val="FEBC02"/>
          </a:solidFill>
          <a:ln w="9525">
            <a:solidFill>
              <a:schemeClr val="tx1"/>
            </a:solidFill>
            <a:miter lim="800000"/>
            <a:headEnd/>
            <a:tailEnd/>
          </a:ln>
          <a:effectLst/>
        </p:spPr>
        <p:txBody>
          <a:bodyPr wrap="none" anchor="ctr"/>
          <a:lstStyle/>
          <a:p>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258" name="Group 2"/>
          <p:cNvGrpSpPr>
            <a:grpSpLocks/>
          </p:cNvGrpSpPr>
          <p:nvPr/>
        </p:nvGrpSpPr>
        <p:grpSpPr bwMode="auto">
          <a:xfrm>
            <a:off x="-304800" y="1905000"/>
            <a:ext cx="9829800" cy="2362200"/>
            <a:chOff x="-192" y="1152"/>
            <a:chExt cx="6192" cy="720"/>
          </a:xfrm>
        </p:grpSpPr>
        <p:sp>
          <p:nvSpPr>
            <p:cNvPr id="96259" name="Line 3"/>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96260" name="AutoShape 4"/>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a:solidFill>
                    <a:schemeClr val="tx2"/>
                  </a:solidFill>
                  <a:latin typeface="Tahoma" pitchFamily="34" charset="0"/>
                </a:rPr>
                <a:t>Thanks for playing!</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p:cTn id="7" dur="500" fill="hold"/>
                                        <p:tgtEl>
                                          <p:spTgt spid="96258"/>
                                        </p:tgtEl>
                                        <p:attrNameLst>
                                          <p:attrName>ppt_w</p:attrName>
                                        </p:attrNameLst>
                                      </p:cBhvr>
                                      <p:tavLst>
                                        <p:tav tm="0">
                                          <p:val>
                                            <p:fltVal val="0"/>
                                          </p:val>
                                        </p:tav>
                                        <p:tav tm="100000">
                                          <p:val>
                                            <p:strVal val="#ppt_w"/>
                                          </p:val>
                                        </p:tav>
                                      </p:tavLst>
                                    </p:anim>
                                    <p:anim calcmode="lin" valueType="num">
                                      <p:cBhvr>
                                        <p:cTn id="8" dur="500" fill="hold"/>
                                        <p:tgtEl>
                                          <p:spTgt spid="96258"/>
                                        </p:tgtEl>
                                        <p:attrNameLst>
                                          <p:attrName>ppt_h</p:attrName>
                                        </p:attrNameLst>
                                      </p:cBhvr>
                                      <p:tavLst>
                                        <p:tav tm="0">
                                          <p:val>
                                            <p:fltVal val="0"/>
                                          </p:val>
                                        </p:tav>
                                        <p:tav tm="100000">
                                          <p:val>
                                            <p:strVal val="#ppt_h"/>
                                          </p:val>
                                        </p:tav>
                                      </p:tavLst>
                                    </p:anim>
                                    <p:anim calcmode="lin" valueType="num">
                                      <p:cBhvr>
                                        <p:cTn id="9" dur="500" fill="hold"/>
                                        <p:tgtEl>
                                          <p:spTgt spid="96258"/>
                                        </p:tgtEl>
                                        <p:attrNameLst>
                                          <p:attrName>ppt_x</p:attrName>
                                        </p:attrNameLst>
                                      </p:cBhvr>
                                      <p:tavLst>
                                        <p:tav tm="0">
                                          <p:val>
                                            <p:fltVal val="0.5"/>
                                          </p:val>
                                        </p:tav>
                                        <p:tav tm="100000">
                                          <p:val>
                                            <p:strVal val="#ppt_x"/>
                                          </p:val>
                                        </p:tav>
                                      </p:tavLst>
                                    </p:anim>
                                    <p:anim calcmode="lin" valueType="num">
                                      <p:cBhvr>
                                        <p:cTn id="10" dur="500" fill="hold"/>
                                        <p:tgtEl>
                                          <p:spTgt spid="9625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ask audience.wav">
            <a:hlinkClick r:id="" action="ppaction://media"/>
          </p:cNvPr>
          <p:cNvPicPr>
            <a:picLocks noRot="1" noChangeAspect="1" noChangeArrowheads="1"/>
          </p:cNvPicPr>
          <p:nvPr>
            <a:audioFile r:link="rId1"/>
          </p:nvPr>
        </p:nvPicPr>
        <p:blipFill>
          <a:blip r:embed="rId3" cstate="print"/>
          <a:srcRect/>
          <a:stretch>
            <a:fillRect/>
          </a:stretch>
        </p:blipFill>
        <p:spPr bwMode="auto">
          <a:xfrm>
            <a:off x="3581400" y="2819400"/>
            <a:ext cx="2286000" cy="2286000"/>
          </a:xfrm>
          <a:prstGeom prst="rect">
            <a:avLst/>
          </a:prstGeom>
          <a:noFill/>
        </p:spPr>
      </p:pic>
      <p:pic>
        <p:nvPicPr>
          <p:cNvPr id="98307" name="Picture 3" descr="askaud"/>
          <p:cNvPicPr>
            <a:picLocks noChangeAspect="1" noChangeArrowheads="1"/>
          </p:cNvPicPr>
          <p:nvPr/>
        </p:nvPicPr>
        <p:blipFill>
          <a:blip r:embed="rId4" cstate="print"/>
          <a:srcRect/>
          <a:stretch>
            <a:fillRect/>
          </a:stretch>
        </p:blipFill>
        <p:spPr bwMode="auto">
          <a:xfrm>
            <a:off x="0" y="0"/>
            <a:ext cx="9372600" cy="7029450"/>
          </a:xfrm>
          <a:prstGeom prst="rect">
            <a:avLst/>
          </a:prstGeom>
          <a:noFill/>
        </p:spPr>
      </p:pic>
      <p:pic>
        <p:nvPicPr>
          <p:cNvPr id="98308" name="Picture 4" descr="Millionaire logo">
            <a:hlinkClick r:id="rId5" action="ppaction://hlinksldjump"/>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400800" y="4648200"/>
            <a:ext cx="3175000" cy="2667000"/>
          </a:xfrm>
          <a:prstGeom prst="rect">
            <a:avLst/>
          </a:prstGeom>
          <a:noFill/>
        </p:spPr>
      </p:pic>
      <p:sp>
        <p:nvSpPr>
          <p:cNvPr id="98309" name="Oval 5"/>
          <p:cNvSpPr>
            <a:spLocks noChangeArrowheads="1"/>
          </p:cNvSpPr>
          <p:nvPr/>
        </p:nvSpPr>
        <p:spPr bwMode="auto">
          <a:xfrm>
            <a:off x="6019800" y="4953000"/>
            <a:ext cx="3124200" cy="1828800"/>
          </a:xfrm>
          <a:prstGeom prst="ellipse">
            <a:avLst/>
          </a:prstGeom>
          <a:solidFill>
            <a:srgbClr val="CC99FF"/>
          </a:solidFill>
          <a:ln w="9525">
            <a:solidFill>
              <a:schemeClr val="tx1"/>
            </a:solidFill>
            <a:round/>
            <a:headEnd/>
            <a:tailEnd/>
          </a:ln>
          <a:effectLst/>
        </p:spPr>
        <p:txBody>
          <a:bodyPr anchor="ctr"/>
          <a:lstStyle/>
          <a:p>
            <a:pPr algn="ctr"/>
            <a:r>
              <a:rPr lang="en-US" sz="1600">
                <a:solidFill>
                  <a:srgbClr val="000000"/>
                </a:solidFill>
                <a:latin typeface="Tahoma" pitchFamily="34" charset="0"/>
              </a:rPr>
              <a:t>Click to return to the question and poll the class</a:t>
            </a:r>
            <a:endParaRPr lang="en-US" sz="1400">
              <a:latin typeface="Tahoma" pitchFamily="34" charset="0"/>
            </a:endParaRPr>
          </a:p>
        </p:txBody>
      </p:sp>
      <p:sp>
        <p:nvSpPr>
          <p:cNvPr id="98310" name="AutoShape 6">
            <a:hlinkClick r:id="" action="ppaction://hlinkshowjump?jump=lastslideviewed" highlightClick="1"/>
          </p:cNvPr>
          <p:cNvSpPr>
            <a:spLocks noChangeArrowheads="1"/>
          </p:cNvSpPr>
          <p:nvPr/>
        </p:nvSpPr>
        <p:spPr bwMode="auto">
          <a:xfrm>
            <a:off x="-381000" y="-381000"/>
            <a:ext cx="9829800" cy="7696200"/>
          </a:xfrm>
          <a:prstGeom prst="actionButtonBlank">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2000"/>
                                  </p:stCondLst>
                                  <p:childTnLst>
                                    <p:cmd type="call" cmd="playFrom(0.0)">
                                      <p:cBhvr>
                                        <p:cTn id="6" dur="1" fill="hold"/>
                                        <p:tgtEl>
                                          <p:spTgt spid="9830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830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bwMode="auto">
          <a:xfrm>
            <a:off x="685800" y="609600"/>
            <a:ext cx="7772400" cy="1143000"/>
          </a:xfrm>
          <a:noFill/>
          <a:ln>
            <a:miter lim="800000"/>
            <a:headEnd/>
            <a:tailEnd/>
          </a:ln>
        </p:spPr>
        <p:txBody>
          <a:bodyPr vert="horz" wrap="square" lIns="91440" tIns="45720" rIns="91440" bIns="45720" numCol="1" anchor="t" anchorCtr="0" compatLnSpc="1">
            <a:prstTxWarp prst="textNoShape">
              <a:avLst/>
            </a:prstTxWarp>
          </a:bodyPr>
          <a:lstStyle/>
          <a:p>
            <a:endParaRPr lang="en-US"/>
          </a:p>
        </p:txBody>
      </p:sp>
      <p:pic>
        <p:nvPicPr>
          <p:cNvPr id="99331" name="Picture 3" descr="phonfrnd"/>
          <p:cNvPicPr>
            <a:picLocks noChangeAspect="1" noChangeArrowheads="1"/>
          </p:cNvPicPr>
          <p:nvPr/>
        </p:nvPicPr>
        <p:blipFill>
          <a:blip r:embed="rId2" cstate="print"/>
          <a:srcRect/>
          <a:stretch>
            <a:fillRect/>
          </a:stretch>
        </p:blipFill>
        <p:spPr bwMode="auto">
          <a:xfrm>
            <a:off x="0" y="-209550"/>
            <a:ext cx="9296400" cy="7143750"/>
          </a:xfrm>
          <a:prstGeom prst="rect">
            <a:avLst/>
          </a:prstGeom>
          <a:noFill/>
        </p:spPr>
      </p:pic>
      <p:sp>
        <p:nvSpPr>
          <p:cNvPr id="99332" name="AutoShape 4">
            <a:hlinkClick r:id="rId3" highlightClick="1"/>
          </p:cNvPr>
          <p:cNvSpPr>
            <a:spLocks noChangeArrowheads="1"/>
          </p:cNvSpPr>
          <p:nvPr/>
        </p:nvSpPr>
        <p:spPr bwMode="auto">
          <a:xfrm rot="2302560">
            <a:off x="3810000" y="4876800"/>
            <a:ext cx="457200" cy="457200"/>
          </a:xfrm>
          <a:prstGeom prst="actionButtonInformation">
            <a:avLst/>
          </a:prstGeom>
          <a:solidFill>
            <a:schemeClr val="bg2"/>
          </a:solidFill>
          <a:ln w="9525">
            <a:solidFill>
              <a:schemeClr val="tx1"/>
            </a:solidFill>
            <a:miter lim="800000"/>
            <a:headEnd/>
            <a:tailEnd/>
          </a:ln>
          <a:effectLst/>
        </p:spPr>
        <p:txBody>
          <a:bodyPr wrap="none" anchor="ctr"/>
          <a:lstStyle/>
          <a:p>
            <a:endParaRPr lang="en-US"/>
          </a:p>
        </p:txBody>
      </p:sp>
      <p:sp>
        <p:nvSpPr>
          <p:cNvPr id="99333" name="Oval 5"/>
          <p:cNvSpPr>
            <a:spLocks noChangeArrowheads="1"/>
          </p:cNvSpPr>
          <p:nvPr/>
        </p:nvSpPr>
        <p:spPr bwMode="auto">
          <a:xfrm>
            <a:off x="6019800" y="4953000"/>
            <a:ext cx="3124200" cy="1828800"/>
          </a:xfrm>
          <a:prstGeom prst="ellipse">
            <a:avLst/>
          </a:prstGeom>
          <a:solidFill>
            <a:srgbClr val="CC99FF"/>
          </a:solidFill>
          <a:ln w="9525">
            <a:solidFill>
              <a:schemeClr val="tx1"/>
            </a:solidFill>
            <a:round/>
            <a:headEnd/>
            <a:tailEnd/>
          </a:ln>
          <a:effectLst/>
        </p:spPr>
        <p:txBody>
          <a:bodyPr anchor="ctr"/>
          <a:lstStyle/>
          <a:p>
            <a:pPr algn="ctr"/>
            <a:r>
              <a:rPr lang="en-US" sz="1600">
                <a:solidFill>
                  <a:srgbClr val="000000"/>
                </a:solidFill>
                <a:latin typeface="Tahoma" pitchFamily="34" charset="0"/>
              </a:rPr>
              <a:t>Click on link to Ask Jeeves, or click on this oval  to return to question and ask a friend</a:t>
            </a:r>
            <a:endParaRPr lang="en-US" sz="1400">
              <a:latin typeface="Tahoma" pitchFamily="34" charset="0"/>
            </a:endParaRPr>
          </a:p>
        </p:txBody>
      </p:sp>
      <p:sp>
        <p:nvSpPr>
          <p:cNvPr id="99334" name="AutoShape 6">
            <a:hlinkClick r:id="" action="ppaction://hlinkshowjump?jump=lastslideviewed" highlightClick="1"/>
          </p:cNvPr>
          <p:cNvSpPr>
            <a:spLocks noChangeArrowheads="1"/>
          </p:cNvSpPr>
          <p:nvPr/>
        </p:nvSpPr>
        <p:spPr bwMode="auto">
          <a:xfrm>
            <a:off x="5867400" y="4572000"/>
            <a:ext cx="3962400" cy="2819400"/>
          </a:xfrm>
          <a:prstGeom prst="actionButtonBlank">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9" name="Line 29"/>
          <p:cNvSpPr>
            <a:spLocks noChangeShapeType="1"/>
          </p:cNvSpPr>
          <p:nvPr/>
        </p:nvSpPr>
        <p:spPr bwMode="auto">
          <a:xfrm>
            <a:off x="0" y="5105400"/>
            <a:ext cx="9448800" cy="0"/>
          </a:xfrm>
          <a:prstGeom prst="line">
            <a:avLst/>
          </a:prstGeom>
          <a:noFill/>
          <a:ln w="57150">
            <a:solidFill>
              <a:schemeClr val="tx1"/>
            </a:solidFill>
            <a:round/>
            <a:headEnd/>
            <a:tailEnd/>
          </a:ln>
          <a:effectLst/>
        </p:spPr>
        <p:txBody>
          <a:bodyPr/>
          <a:lstStyle/>
          <a:p>
            <a:endParaRPr lang="en-US"/>
          </a:p>
        </p:txBody>
      </p:sp>
      <p:sp>
        <p:nvSpPr>
          <p:cNvPr id="5148" name="Line 28"/>
          <p:cNvSpPr>
            <a:spLocks noChangeShapeType="1"/>
          </p:cNvSpPr>
          <p:nvPr/>
        </p:nvSpPr>
        <p:spPr bwMode="auto">
          <a:xfrm>
            <a:off x="0" y="4038600"/>
            <a:ext cx="9372600" cy="0"/>
          </a:xfrm>
          <a:prstGeom prst="line">
            <a:avLst/>
          </a:prstGeom>
          <a:noFill/>
          <a:ln w="57150">
            <a:solidFill>
              <a:schemeClr val="tx1"/>
            </a:solidFill>
            <a:round/>
            <a:headEnd/>
            <a:tailEnd/>
          </a:ln>
          <a:effectLst/>
        </p:spPr>
        <p:txBody>
          <a:bodyPr/>
          <a:lstStyle/>
          <a:p>
            <a:endParaRPr lang="en-US"/>
          </a:p>
        </p:txBody>
      </p:sp>
      <p:pic>
        <p:nvPicPr>
          <p:cNvPr id="5138" name="final answer.wav">
            <a:hlinkClick r:id="" action="ppaction://ole?verb=0"/>
          </p:cNvPr>
          <p:cNvPicPr>
            <a:picLocks noRot="1" noChangeAspect="1" noChangeArrowheads="1"/>
          </p:cNvPicPr>
          <p:nvPr>
            <a:audioFile r:link="rId1"/>
          </p:nvPr>
        </p:nvPicPr>
        <p:blipFill>
          <a:blip r:embed="rId4" cstate="print"/>
          <a:srcRect/>
          <a:stretch>
            <a:fillRect/>
          </a:stretch>
        </p:blipFill>
        <p:spPr bwMode="auto">
          <a:xfrm>
            <a:off x="8229600" y="5257800"/>
            <a:ext cx="304800" cy="304800"/>
          </a:xfrm>
          <a:prstGeom prst="rect">
            <a:avLst/>
          </a:prstGeom>
          <a:noFill/>
        </p:spPr>
      </p:pic>
      <p:pic>
        <p:nvPicPr>
          <p:cNvPr id="5139" name="Picture 19" descr="50-50">
            <a:hlinkClick r:id="rId5" action="ppaction://hlinksldjump"/>
          </p:cNvPr>
          <p:cNvPicPr>
            <a:picLocks noChangeAspect="1" noChangeArrowheads="1"/>
          </p:cNvPicPr>
          <p:nvPr/>
        </p:nvPicPr>
        <p:blipFill>
          <a:blip r:embed="rId6"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5140" name="Picture 20" descr="askaud">
            <a:hlinkClick r:id="rId7" action="ppaction://hlinksldjump"/>
          </p:cNvPr>
          <p:cNvPicPr>
            <a:picLocks noChangeAspect="1" noChangeArrowheads="1"/>
          </p:cNvPicPr>
          <p:nvPr/>
        </p:nvPicPr>
        <p:blipFill>
          <a:blip r:embed="rId8"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5141" name="Picture 21" descr="phonfrnd">
            <a:hlinkClick r:id="rId9" action="ppaction://hlinksldjump"/>
          </p:cNvPr>
          <p:cNvPicPr>
            <a:picLocks noChangeAspect="1" noChangeArrowheads="1"/>
          </p:cNvPicPr>
          <p:nvPr/>
        </p:nvPicPr>
        <p:blipFill>
          <a:blip r:embed="rId10"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
        <p:nvSpPr>
          <p:cNvPr id="5144" name="AutoShape 24">
            <a:hlinkClick r:id="rId11" action="ppaction://hlinksldjump"/>
          </p:cNvPr>
          <p:cNvSpPr>
            <a:spLocks noChangeArrowheads="1"/>
          </p:cNvSpPr>
          <p:nvPr/>
        </p:nvSpPr>
        <p:spPr bwMode="auto">
          <a:xfrm>
            <a:off x="533400" y="36576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atom        </a:t>
            </a:r>
            <a:endParaRPr lang="en-US" sz="2400" b="1" dirty="0">
              <a:latin typeface="Tahoma" pitchFamily="34" charset="0"/>
            </a:endParaRPr>
          </a:p>
        </p:txBody>
      </p:sp>
      <p:sp>
        <p:nvSpPr>
          <p:cNvPr id="5145" name="AutoShape 25">
            <a:hlinkClick r:id="rId12" action="ppaction://hlinksldjump"/>
          </p:cNvPr>
          <p:cNvSpPr>
            <a:spLocks noChangeArrowheads="1"/>
          </p:cNvSpPr>
          <p:nvPr/>
        </p:nvSpPr>
        <p:spPr bwMode="auto">
          <a:xfrm>
            <a:off x="533400" y="47244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cell           </a:t>
            </a:r>
            <a:endParaRPr lang="en-US" sz="2400" dirty="0">
              <a:solidFill>
                <a:schemeClr val="tx2"/>
              </a:solidFill>
              <a:latin typeface="Times New Roman" pitchFamily="18" charset="0"/>
            </a:endParaRPr>
          </a:p>
        </p:txBody>
      </p:sp>
      <p:sp>
        <p:nvSpPr>
          <p:cNvPr id="5146" name="AutoShape 26">
            <a:hlinkClick r:id="rId12" action="ppaction://hlinksldjump"/>
          </p:cNvPr>
          <p:cNvSpPr>
            <a:spLocks noChangeArrowheads="1"/>
          </p:cNvSpPr>
          <p:nvPr/>
        </p:nvSpPr>
        <p:spPr bwMode="auto">
          <a:xfrm>
            <a:off x="4953000" y="36576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solidFill>
                  <a:schemeClr val="tx2"/>
                </a:solidFill>
                <a:latin typeface="Tahoma" pitchFamily="34" charset="0"/>
              </a:rPr>
              <a:t> B. </a:t>
            </a:r>
            <a:r>
              <a:rPr lang="en-US" sz="2400" b="1" dirty="0" smtClean="0">
                <a:solidFill>
                  <a:schemeClr val="tx2"/>
                </a:solidFill>
                <a:latin typeface="Tahoma" pitchFamily="34" charset="0"/>
              </a:rPr>
              <a:t>molecule  </a:t>
            </a:r>
            <a:endParaRPr lang="en-US" sz="2400" b="1" dirty="0">
              <a:solidFill>
                <a:schemeClr val="tx2"/>
              </a:solidFill>
              <a:latin typeface="Tahoma" pitchFamily="34" charset="0"/>
            </a:endParaRPr>
          </a:p>
        </p:txBody>
      </p:sp>
      <p:sp>
        <p:nvSpPr>
          <p:cNvPr id="5147" name="AutoShape 27">
            <a:hlinkClick r:id="rId12" action="ppaction://hlinksldjump"/>
          </p:cNvPr>
          <p:cNvSpPr>
            <a:spLocks noChangeArrowheads="1"/>
          </p:cNvSpPr>
          <p:nvPr/>
        </p:nvSpPr>
        <p:spPr bwMode="auto">
          <a:xfrm>
            <a:off x="4953000" y="47244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compound</a:t>
            </a:r>
            <a:endParaRPr lang="en-US" sz="2400" dirty="0">
              <a:solidFill>
                <a:schemeClr val="tx2"/>
              </a:solidFill>
              <a:latin typeface="Times New Roman" pitchFamily="18" charset="0"/>
            </a:endParaRPr>
          </a:p>
        </p:txBody>
      </p:sp>
      <p:grpSp>
        <p:nvGrpSpPr>
          <p:cNvPr id="5154" name="Group 34"/>
          <p:cNvGrpSpPr>
            <a:grpSpLocks/>
          </p:cNvGrpSpPr>
          <p:nvPr/>
        </p:nvGrpSpPr>
        <p:grpSpPr bwMode="auto">
          <a:xfrm>
            <a:off x="-304800" y="1981200"/>
            <a:ext cx="9829800" cy="1143000"/>
            <a:chOff x="-192" y="1152"/>
            <a:chExt cx="6192" cy="720"/>
          </a:xfrm>
        </p:grpSpPr>
        <p:sp>
          <p:nvSpPr>
            <p:cNvPr id="5153" name="Line 33"/>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5152" name="AutoShape 32"/>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What is the smallest unit into which matter can be divided?</a:t>
              </a:r>
              <a:endParaRPr lang="en-US" sz="3600" b="1" dirty="0">
                <a:solidFill>
                  <a:schemeClr val="tx2"/>
                </a:solidFill>
                <a:latin typeface="Tahoma"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5144">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5146">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3"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5145">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3"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5147">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3"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16" restart="whenNotActive" fill="hold" evtFilter="cancelBubble" nodeType="interactiveSeq">
                <p:stCondLst>
                  <p:cond evt="onClick" delay="0">
                    <p:tgtEl>
                      <p:spTgt spid="5138"/>
                    </p:tgtEl>
                  </p:cond>
                </p:stCondLst>
                <p:endSync evt="end" delay="0">
                  <p:rtn val="all"/>
                </p:endSync>
                <p:childTnLst>
                  <p:par>
                    <p:cTn id="17" fill="hold">
                      <p:stCondLst>
                        <p:cond delay="0"/>
                      </p:stCondLst>
                      <p:childTnLst>
                        <p:par>
                          <p:cTn id="18" fill="hold">
                            <p:stCondLst>
                              <p:cond delay="0"/>
                            </p:stCondLst>
                            <p:childTnLst>
                              <p:par>
                                <p:cTn id="19" presetID="1" presetClass="mediacall" presetSubtype="0" fill="hold" nodeType="clickEffect">
                                  <p:stCondLst>
                                    <p:cond delay="0"/>
                                  </p:stCondLst>
                                  <p:childTnLst>
                                    <p:cmd type="call" cmd="playFrom(0.0)">
                                      <p:cBhvr>
                                        <p:cTn id="20" dur="1" fill="hold"/>
                                        <p:tgtEl>
                                          <p:spTgt spid="5138"/>
                                        </p:tgtEl>
                                      </p:cBhvr>
                                    </p:cmd>
                                  </p:childTnLst>
                                </p:cTn>
                              </p:par>
                            </p:childTnLst>
                          </p:cTn>
                        </p:par>
                      </p:childTnLst>
                    </p:cTn>
                  </p:par>
                </p:childTnLst>
              </p:cTn>
              <p:nextCondLst>
                <p:cond evt="onClick" delay="0">
                  <p:tgtEl>
                    <p:spTgt spid="5138"/>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5138"/>
                </p:tgtEl>
              </p:cMediaNode>
            </p:audio>
          </p:childTnLst>
        </p:cTn>
      </p:par>
    </p:tnLst>
    <p:bldLst>
      <p:bldP spid="5144" grpId="0" autoUpdateAnimBg="0"/>
      <p:bldP spid="5145" grpId="0" autoUpdateAnimBg="0"/>
      <p:bldP spid="5146" grpId="0" autoUpdateAnimBg="0"/>
      <p:bldP spid="514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AutoShape 4">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27653" name="Text Box 5">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27666" name="Group 18"/>
          <p:cNvGrpSpPr>
            <a:grpSpLocks/>
          </p:cNvGrpSpPr>
          <p:nvPr/>
        </p:nvGrpSpPr>
        <p:grpSpPr bwMode="auto">
          <a:xfrm>
            <a:off x="0" y="1828800"/>
            <a:ext cx="9448800" cy="1143000"/>
            <a:chOff x="0" y="192"/>
            <a:chExt cx="5952" cy="720"/>
          </a:xfrm>
        </p:grpSpPr>
        <p:sp>
          <p:nvSpPr>
            <p:cNvPr id="27664" name="Line 16"/>
            <p:cNvSpPr>
              <a:spLocks noChangeShapeType="1"/>
            </p:cNvSpPr>
            <p:nvPr/>
          </p:nvSpPr>
          <p:spPr bwMode="auto">
            <a:xfrm>
              <a:off x="0" y="576"/>
              <a:ext cx="5952" cy="0"/>
            </a:xfrm>
            <a:prstGeom prst="line">
              <a:avLst/>
            </a:prstGeom>
            <a:noFill/>
            <a:ln w="57150">
              <a:solidFill>
                <a:schemeClr val="tx1"/>
              </a:solidFill>
              <a:round/>
              <a:headEnd/>
              <a:tailEnd/>
            </a:ln>
            <a:effectLst/>
          </p:spPr>
          <p:txBody>
            <a:bodyPr/>
            <a:lstStyle/>
            <a:p>
              <a:endParaRPr lang="en-US"/>
            </a:p>
          </p:txBody>
        </p:sp>
        <p:sp>
          <p:nvSpPr>
            <p:cNvPr id="27663" name="AutoShape 15"/>
            <p:cNvSpPr>
              <a:spLocks noChangeArrowheads="1"/>
            </p:cNvSpPr>
            <p:nvPr/>
          </p:nvSpPr>
          <p:spPr bwMode="auto">
            <a:xfrm>
              <a:off x="192" y="192"/>
              <a:ext cx="5376" cy="720"/>
            </a:xfrm>
            <a:prstGeom prst="flowChartAlternateProcess">
              <a:avLst/>
            </a:prstGeom>
            <a:solidFill>
              <a:srgbClr val="CC99FF"/>
            </a:solidFill>
            <a:ln w="57150">
              <a:solidFill>
                <a:schemeClr val="tx1"/>
              </a:solidFill>
              <a:miter lim="800000"/>
              <a:headEnd/>
              <a:tailEnd/>
            </a:ln>
            <a:effectLst/>
          </p:spPr>
          <p:txBody>
            <a:bodyPr wrap="none" anchor="ctr"/>
            <a:lstStyle/>
            <a:p>
              <a:pPr algn="ctr">
                <a:buFont typeface="Wingdings" pitchFamily="2" charset="2"/>
                <a:buChar char="u"/>
              </a:pPr>
              <a:r>
                <a:rPr lang="en-US" sz="4800" b="1" dirty="0">
                  <a:latin typeface="Tahoma" pitchFamily="34" charset="0"/>
                </a:rPr>
                <a:t> A.  </a:t>
              </a:r>
              <a:r>
                <a:rPr lang="en-US" sz="4800" b="1" dirty="0" smtClean="0">
                  <a:latin typeface="Tahoma" pitchFamily="34" charset="0"/>
                </a:rPr>
                <a:t>atom</a:t>
              </a:r>
              <a:endParaRPr lang="en-US" sz="4800" b="1" dirty="0">
                <a:latin typeface="Tahoma" pitchFamily="34"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7" name="Line 15"/>
          <p:cNvSpPr>
            <a:spLocks noChangeShapeType="1"/>
          </p:cNvSpPr>
          <p:nvPr/>
        </p:nvSpPr>
        <p:spPr bwMode="auto">
          <a:xfrm>
            <a:off x="0" y="5257800"/>
            <a:ext cx="9448800" cy="0"/>
          </a:xfrm>
          <a:prstGeom prst="line">
            <a:avLst/>
          </a:prstGeom>
          <a:noFill/>
          <a:ln w="57150">
            <a:solidFill>
              <a:schemeClr val="tx1"/>
            </a:solidFill>
            <a:round/>
            <a:headEnd/>
            <a:tailEnd/>
          </a:ln>
          <a:effectLst/>
        </p:spPr>
        <p:txBody>
          <a:bodyPr/>
          <a:lstStyle/>
          <a:p>
            <a:endParaRPr lang="en-US"/>
          </a:p>
        </p:txBody>
      </p:sp>
      <p:sp>
        <p:nvSpPr>
          <p:cNvPr id="28688" name="Line 16"/>
          <p:cNvSpPr>
            <a:spLocks noChangeShapeType="1"/>
          </p:cNvSpPr>
          <p:nvPr/>
        </p:nvSpPr>
        <p:spPr bwMode="auto">
          <a:xfrm>
            <a:off x="0" y="4191000"/>
            <a:ext cx="9372600" cy="0"/>
          </a:xfrm>
          <a:prstGeom prst="line">
            <a:avLst/>
          </a:prstGeom>
          <a:noFill/>
          <a:ln w="57150">
            <a:solidFill>
              <a:schemeClr val="tx1"/>
            </a:solidFill>
            <a:round/>
            <a:headEnd/>
            <a:tailEnd/>
          </a:ln>
          <a:effectLst/>
        </p:spPr>
        <p:txBody>
          <a:bodyPr/>
          <a:lstStyle/>
          <a:p>
            <a:endParaRPr lang="en-US"/>
          </a:p>
        </p:txBody>
      </p:sp>
      <p:sp>
        <p:nvSpPr>
          <p:cNvPr id="28689" name="AutoShape 17">
            <a:hlinkClick r:id="rId3" action="ppaction://hlinksldjump"/>
          </p:cNvPr>
          <p:cNvSpPr>
            <a:spLocks noChangeArrowheads="1"/>
          </p:cNvSpPr>
          <p:nvPr/>
        </p:nvSpPr>
        <p:spPr bwMode="auto">
          <a:xfrm>
            <a:off x="533400" y="38100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A. </a:t>
            </a:r>
            <a:r>
              <a:rPr lang="en-US" sz="2400" b="1" dirty="0" smtClean="0">
                <a:latin typeface="Tahoma" pitchFamily="34" charset="0"/>
              </a:rPr>
              <a:t>14        </a:t>
            </a:r>
            <a:endParaRPr lang="en-US" sz="2400" b="1" dirty="0">
              <a:latin typeface="Tahoma" pitchFamily="34" charset="0"/>
            </a:endParaRPr>
          </a:p>
        </p:txBody>
      </p:sp>
      <p:sp>
        <p:nvSpPr>
          <p:cNvPr id="28690" name="AutoShape 18">
            <a:hlinkClick r:id="rId4" action="ppaction://hlinksldjump"/>
          </p:cNvPr>
          <p:cNvSpPr>
            <a:spLocks noChangeArrowheads="1"/>
          </p:cNvSpPr>
          <p:nvPr/>
        </p:nvSpPr>
        <p:spPr bwMode="auto">
          <a:xfrm>
            <a:off x="533400" y="4876800"/>
            <a:ext cx="36576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C. </a:t>
            </a:r>
            <a:r>
              <a:rPr lang="en-US" sz="2400" b="1" dirty="0" smtClean="0">
                <a:latin typeface="Tahoma" pitchFamily="34" charset="0"/>
              </a:rPr>
              <a:t>7           </a:t>
            </a:r>
            <a:endParaRPr lang="en-US" sz="2400" u="sng" dirty="0">
              <a:solidFill>
                <a:schemeClr val="tx2"/>
              </a:solidFill>
              <a:latin typeface="Times New Roman" pitchFamily="18" charset="0"/>
            </a:endParaRPr>
          </a:p>
        </p:txBody>
      </p:sp>
      <p:sp>
        <p:nvSpPr>
          <p:cNvPr id="28691" name="AutoShape 19">
            <a:hlinkClick r:id="rId3" action="ppaction://hlinksldjump"/>
          </p:cNvPr>
          <p:cNvSpPr>
            <a:spLocks noChangeArrowheads="1"/>
          </p:cNvSpPr>
          <p:nvPr/>
        </p:nvSpPr>
        <p:spPr bwMode="auto">
          <a:xfrm>
            <a:off x="4953000" y="38100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B. </a:t>
            </a:r>
            <a:r>
              <a:rPr lang="en-US" sz="2400" b="1" dirty="0" smtClean="0">
                <a:latin typeface="Tahoma" pitchFamily="34" charset="0"/>
              </a:rPr>
              <a:t>16           </a:t>
            </a:r>
            <a:endParaRPr lang="en-US" sz="2400" b="1" u="sng" dirty="0">
              <a:solidFill>
                <a:schemeClr val="tx2"/>
              </a:solidFill>
              <a:latin typeface="Tahoma" pitchFamily="34" charset="0"/>
            </a:endParaRPr>
          </a:p>
        </p:txBody>
      </p:sp>
      <p:sp>
        <p:nvSpPr>
          <p:cNvPr id="28692" name="AutoShape 20">
            <a:hlinkClick r:id="rId3" action="ppaction://hlinksldjump"/>
          </p:cNvPr>
          <p:cNvSpPr>
            <a:spLocks noChangeArrowheads="1"/>
          </p:cNvSpPr>
          <p:nvPr/>
        </p:nvSpPr>
        <p:spPr bwMode="auto">
          <a:xfrm>
            <a:off x="4953000" y="4876800"/>
            <a:ext cx="3733800" cy="762000"/>
          </a:xfrm>
          <a:prstGeom prst="flowChartAlternateProcess">
            <a:avLst/>
          </a:prstGeom>
          <a:solidFill>
            <a:srgbClr val="CC99FF"/>
          </a:solidFill>
          <a:ln w="57150">
            <a:solidFill>
              <a:schemeClr val="tx1"/>
            </a:solidFill>
            <a:miter lim="800000"/>
            <a:headEnd/>
            <a:tailEnd/>
          </a:ln>
          <a:effectLst/>
        </p:spPr>
        <p:txBody>
          <a:bodyPr wrap="none" anchor="ctr"/>
          <a:lstStyle/>
          <a:p>
            <a:pPr algn="ctr">
              <a:buClr>
                <a:schemeClr val="hlink"/>
              </a:buClr>
              <a:buFont typeface="Wingdings" pitchFamily="2" charset="2"/>
              <a:buChar char="u"/>
            </a:pPr>
            <a:r>
              <a:rPr lang="en-US" sz="2400" b="1" dirty="0">
                <a:latin typeface="Tahoma" pitchFamily="34" charset="0"/>
              </a:rPr>
              <a:t> D. </a:t>
            </a:r>
            <a:r>
              <a:rPr lang="en-US" sz="2400" b="1" dirty="0" smtClean="0">
                <a:latin typeface="Tahoma" pitchFamily="34" charset="0"/>
              </a:rPr>
              <a:t>20          </a:t>
            </a:r>
            <a:endParaRPr lang="en-US" sz="2400" u="sng" dirty="0">
              <a:solidFill>
                <a:schemeClr val="tx2"/>
              </a:solidFill>
              <a:latin typeface="Times New Roman" pitchFamily="18" charset="0"/>
            </a:endParaRPr>
          </a:p>
        </p:txBody>
      </p:sp>
      <p:grpSp>
        <p:nvGrpSpPr>
          <p:cNvPr id="28696" name="Group 24"/>
          <p:cNvGrpSpPr>
            <a:grpSpLocks/>
          </p:cNvGrpSpPr>
          <p:nvPr/>
        </p:nvGrpSpPr>
        <p:grpSpPr bwMode="auto">
          <a:xfrm>
            <a:off x="-304800" y="1981200"/>
            <a:ext cx="9829800" cy="1143000"/>
            <a:chOff x="-192" y="1152"/>
            <a:chExt cx="6192" cy="720"/>
          </a:xfrm>
        </p:grpSpPr>
        <p:sp>
          <p:nvSpPr>
            <p:cNvPr id="28697" name="Line 25"/>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28698" name="AutoShape 26"/>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3600" b="1" dirty="0" smtClean="0">
                  <a:solidFill>
                    <a:schemeClr val="tx2"/>
                  </a:solidFill>
                  <a:latin typeface="Tahoma" pitchFamily="34" charset="0"/>
                </a:rPr>
                <a:t>If Carbon has 7 protons, how many electrons does it have?</a:t>
              </a:r>
              <a:endParaRPr lang="en-US" sz="3600" b="1" dirty="0">
                <a:solidFill>
                  <a:schemeClr val="tx2"/>
                </a:solidFill>
                <a:latin typeface="Tahoma" pitchFamily="34" charset="0"/>
              </a:endParaRPr>
            </a:p>
          </p:txBody>
        </p:sp>
      </p:grpSp>
      <p:pic>
        <p:nvPicPr>
          <p:cNvPr id="28699" name="Picture 27" descr="50-50">
            <a:hlinkClick r:id="rId5" action="ppaction://hlinksldjump"/>
          </p:cNvPr>
          <p:cNvPicPr>
            <a:picLocks noChangeAspect="1" noChangeArrowheads="1"/>
          </p:cNvPicPr>
          <p:nvPr/>
        </p:nvPicPr>
        <p:blipFill>
          <a:blip r:embed="rId6" cstate="print"/>
          <a:srcRect l="-1524" t="31541" b="15822"/>
          <a:stretch>
            <a:fillRect/>
          </a:stretch>
        </p:blipFill>
        <p:spPr bwMode="auto">
          <a:xfrm>
            <a:off x="609600" y="5953125"/>
            <a:ext cx="1371600" cy="533400"/>
          </a:xfrm>
          <a:prstGeom prst="rect">
            <a:avLst/>
          </a:prstGeom>
          <a:noFill/>
          <a:ln w="57150">
            <a:solidFill>
              <a:schemeClr val="tx1"/>
            </a:solidFill>
            <a:miter lim="800000"/>
            <a:headEnd/>
            <a:tailEnd/>
          </a:ln>
        </p:spPr>
      </p:pic>
      <p:pic>
        <p:nvPicPr>
          <p:cNvPr id="28700" name="Picture 28" descr="askaud">
            <a:hlinkClick r:id="rId7" action="ppaction://hlinksldjump"/>
          </p:cNvPr>
          <p:cNvPicPr>
            <a:picLocks noChangeAspect="1" noChangeArrowheads="1"/>
          </p:cNvPicPr>
          <p:nvPr/>
        </p:nvPicPr>
        <p:blipFill>
          <a:blip r:embed="rId8" cstate="print"/>
          <a:srcRect t="30019" b="18188"/>
          <a:stretch>
            <a:fillRect/>
          </a:stretch>
        </p:blipFill>
        <p:spPr bwMode="auto">
          <a:xfrm>
            <a:off x="3924300" y="5943600"/>
            <a:ext cx="1371600" cy="533400"/>
          </a:xfrm>
          <a:prstGeom prst="rect">
            <a:avLst/>
          </a:prstGeom>
          <a:noFill/>
          <a:ln w="57150">
            <a:solidFill>
              <a:schemeClr val="tx1"/>
            </a:solidFill>
            <a:miter lim="800000"/>
            <a:headEnd/>
            <a:tailEnd/>
          </a:ln>
        </p:spPr>
      </p:pic>
      <p:pic>
        <p:nvPicPr>
          <p:cNvPr id="28701" name="Picture 29" descr="phonfrnd">
            <a:hlinkClick r:id="rId9" action="ppaction://hlinksldjump"/>
          </p:cNvPr>
          <p:cNvPicPr>
            <a:picLocks noChangeAspect="1" noChangeArrowheads="1"/>
          </p:cNvPicPr>
          <p:nvPr/>
        </p:nvPicPr>
        <p:blipFill>
          <a:blip r:embed="rId10" cstate="print"/>
          <a:srcRect t="30019" b="11815"/>
          <a:stretch>
            <a:fillRect/>
          </a:stretch>
        </p:blipFill>
        <p:spPr bwMode="auto">
          <a:xfrm>
            <a:off x="7239000" y="5953125"/>
            <a:ext cx="1398588" cy="542925"/>
          </a:xfrm>
          <a:prstGeom prst="rect">
            <a:avLst/>
          </a:prstGeom>
          <a:solidFill>
            <a:srgbClr val="CC99FF"/>
          </a:solidFill>
          <a:ln w="571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28689">
                                            <p:txEl>
                                              <p:charRg st="4294967295" end="4294967295"/>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Robotz Menu Popup.wav"/>
                                        </p:tgtEl>
                                      </p:cMediaNode>
                                    </p:audio>
                                  </p:subTnLst>
                                </p:cTn>
                              </p:par>
                            </p:childTnLst>
                          </p:cTn>
                        </p:par>
                        <p:par>
                          <p:cTn id="7" fill="hold">
                            <p:stCondLst>
                              <p:cond delay="1500"/>
                            </p:stCondLst>
                            <p:childTnLst>
                              <p:par>
                                <p:cTn id="8" presetID="1" presetClass="entr" presetSubtype="0" fill="hold" grpId="0" nodeType="afterEffect">
                                  <p:stCondLst>
                                    <p:cond delay="1000"/>
                                  </p:stCondLst>
                                  <p:childTnLst>
                                    <p:set>
                                      <p:cBhvr>
                                        <p:cTn id="9" dur="1" fill="hold">
                                          <p:stCondLst>
                                            <p:cond delay="499"/>
                                          </p:stCondLst>
                                        </p:cTn>
                                        <p:tgtEl>
                                          <p:spTgt spid="28691">
                                            <p:txEl>
                                              <p:charRg st="4294967295" end="4294967295"/>
                                            </p:txEl>
                                          </p:spTgt>
                                        </p:tgtEl>
                                        <p:attrNameLst>
                                          <p:attrName>style.visibility</p:attrName>
                                        </p:attrNameLst>
                                      </p:cBhvr>
                                      <p:to>
                                        <p:strVal val="visible"/>
                                      </p:to>
                                    </p:set>
                                  </p:childTnLst>
                                  <p:subTnLst>
                                    <p:audio>
                                      <p:cMediaNode>
                                        <p:cTn display="0" masterRel="sameClick">
                                          <p:stCondLst>
                                            <p:cond evt="begin" delay="0">
                                              <p:tn val="8"/>
                                            </p:cond>
                                          </p:stCondLst>
                                          <p:endCondLst>
                                            <p:cond evt="onStopAudio" delay="0">
                                              <p:tgtEl>
                                                <p:sldTgt/>
                                              </p:tgtEl>
                                            </p:cond>
                                          </p:endCondLst>
                                        </p:cTn>
                                        <p:tgtEl>
                                          <p:sndTgt r:embed="rId2" name="Robotz Menu Popup.wav"/>
                                        </p:tgtEl>
                                      </p:cMediaNode>
                                    </p:audio>
                                  </p:subTnLst>
                                </p:cTn>
                              </p:par>
                            </p:childTnLst>
                          </p:cTn>
                        </p:par>
                        <p:par>
                          <p:cTn id="10" fill="hold">
                            <p:stCondLst>
                              <p:cond delay="3000"/>
                            </p:stCondLst>
                            <p:childTnLst>
                              <p:par>
                                <p:cTn id="11" presetID="1" presetClass="entr" presetSubtype="0" fill="hold" grpId="0" nodeType="afterEffect">
                                  <p:stCondLst>
                                    <p:cond delay="1000"/>
                                  </p:stCondLst>
                                  <p:childTnLst>
                                    <p:set>
                                      <p:cBhvr>
                                        <p:cTn id="12" dur="1" fill="hold">
                                          <p:stCondLst>
                                            <p:cond delay="499"/>
                                          </p:stCondLst>
                                        </p:cTn>
                                        <p:tgtEl>
                                          <p:spTgt spid="28690">
                                            <p:txEl>
                                              <p:charRg st="4294967295" end="4294967295"/>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Robotz Menu Popup.wav"/>
                                        </p:tgtEl>
                                      </p:cMediaNode>
                                    </p:audio>
                                  </p:subTnLst>
                                </p:cTn>
                              </p:par>
                            </p:childTnLst>
                          </p:cTn>
                        </p:par>
                        <p:par>
                          <p:cTn id="13" fill="hold">
                            <p:stCondLst>
                              <p:cond delay="4500"/>
                            </p:stCondLst>
                            <p:childTnLst>
                              <p:par>
                                <p:cTn id="14" presetID="1" presetClass="entr" presetSubtype="0" fill="hold" grpId="0" nodeType="afterEffect">
                                  <p:stCondLst>
                                    <p:cond delay="1000"/>
                                  </p:stCondLst>
                                  <p:childTnLst>
                                    <p:set>
                                      <p:cBhvr>
                                        <p:cTn id="15" dur="1" fill="hold">
                                          <p:stCondLst>
                                            <p:cond delay="499"/>
                                          </p:stCondLst>
                                        </p:cTn>
                                        <p:tgtEl>
                                          <p:spTgt spid="28692">
                                            <p:txEl>
                                              <p:charRg st="4294967295" end="4294967295"/>
                                            </p:txEl>
                                          </p:spTgt>
                                        </p:tgtEl>
                                        <p:attrNameLst>
                                          <p:attrName>style.visibility</p:attrName>
                                        </p:attrNameLst>
                                      </p:cBhvr>
                                      <p:to>
                                        <p:strVal val="visible"/>
                                      </p:to>
                                    </p:set>
                                  </p:childTnLst>
                                  <p:subTnLst>
                                    <p:audio>
                                      <p:cMediaNode>
                                        <p:cTn display="0" masterRel="sameClick">
                                          <p:stCondLst>
                                            <p:cond evt="begin" delay="0">
                                              <p:tn val="14"/>
                                            </p:cond>
                                          </p:stCondLst>
                                          <p:endCondLst>
                                            <p:cond evt="onStopAudio" delay="0">
                                              <p:tgtEl>
                                                <p:sldTgt/>
                                              </p:tgtEl>
                                            </p:cond>
                                          </p:endCondLst>
                                        </p:cTn>
                                        <p:tgtEl>
                                          <p:sndTgt r:embed="rId2" name="Robotz Menu Popup.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9" grpId="0" autoUpdateAnimBg="0"/>
      <p:bldP spid="28690" grpId="0" autoUpdateAnimBg="0"/>
      <p:bldP spid="28691" grpId="0" autoUpdateAnimBg="0"/>
      <p:bldP spid="28692"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4">
            <a:hlinkClick r:id="" action="ppaction://hlinkshowjump?jump=nextslide" highlightClick="1"/>
          </p:cNvPr>
          <p:cNvSpPr>
            <a:spLocks noChangeArrowheads="1"/>
          </p:cNvSpPr>
          <p:nvPr/>
        </p:nvSpPr>
        <p:spPr bwMode="auto">
          <a:xfrm>
            <a:off x="7918450" y="5867400"/>
            <a:ext cx="1079500" cy="838200"/>
          </a:xfrm>
          <a:prstGeom prst="actionButtonBlank">
            <a:avLst/>
          </a:prstGeom>
          <a:solidFill>
            <a:srgbClr val="FEBC02"/>
          </a:solidFill>
          <a:ln w="9525">
            <a:solidFill>
              <a:schemeClr val="tx1"/>
            </a:solidFill>
            <a:miter lim="800000"/>
            <a:headEnd/>
            <a:tailEnd/>
          </a:ln>
          <a:effectLst/>
        </p:spPr>
        <p:txBody>
          <a:bodyPr wrap="none" anchor="ctr"/>
          <a:lstStyle/>
          <a:p>
            <a:endParaRPr lang="en-US"/>
          </a:p>
        </p:txBody>
      </p:sp>
      <p:sp>
        <p:nvSpPr>
          <p:cNvPr id="30725" name="Text Box 5">
            <a:hlinkClick r:id="rId2" action="ppaction://hlinksldjump"/>
          </p:cNvPr>
          <p:cNvSpPr txBox="1">
            <a:spLocks noChangeArrowheads="1"/>
          </p:cNvSpPr>
          <p:nvPr/>
        </p:nvSpPr>
        <p:spPr bwMode="auto">
          <a:xfrm>
            <a:off x="7924800" y="5943600"/>
            <a:ext cx="1143000" cy="701675"/>
          </a:xfrm>
          <a:prstGeom prst="rect">
            <a:avLst/>
          </a:prstGeom>
          <a:noFill/>
          <a:ln w="9525">
            <a:noFill/>
            <a:miter lim="800000"/>
            <a:headEnd/>
            <a:tailEnd/>
          </a:ln>
          <a:effectLst/>
        </p:spPr>
        <p:txBody>
          <a:bodyPr>
            <a:spAutoFit/>
          </a:bodyPr>
          <a:lstStyle/>
          <a:p>
            <a:pPr algn="ctr">
              <a:spcBef>
                <a:spcPct val="50000"/>
              </a:spcBef>
            </a:pPr>
            <a:r>
              <a:rPr lang="en-US" sz="2000">
                <a:hlinkClick r:id="rId2" action="ppaction://hlinksldjump"/>
              </a:rPr>
              <a:t>Back to Board</a:t>
            </a:r>
          </a:p>
        </p:txBody>
      </p:sp>
      <p:grpSp>
        <p:nvGrpSpPr>
          <p:cNvPr id="30732" name="Group 12"/>
          <p:cNvGrpSpPr>
            <a:grpSpLocks/>
          </p:cNvGrpSpPr>
          <p:nvPr/>
        </p:nvGrpSpPr>
        <p:grpSpPr bwMode="auto">
          <a:xfrm>
            <a:off x="-304800" y="1905000"/>
            <a:ext cx="9829800" cy="1143000"/>
            <a:chOff x="-192" y="1152"/>
            <a:chExt cx="6192" cy="720"/>
          </a:xfrm>
        </p:grpSpPr>
        <p:sp>
          <p:nvSpPr>
            <p:cNvPr id="30733" name="Line 13"/>
            <p:cNvSpPr>
              <a:spLocks noChangeShapeType="1"/>
            </p:cNvSpPr>
            <p:nvPr/>
          </p:nvSpPr>
          <p:spPr bwMode="auto">
            <a:xfrm>
              <a:off x="-192" y="1536"/>
              <a:ext cx="6192" cy="0"/>
            </a:xfrm>
            <a:prstGeom prst="line">
              <a:avLst/>
            </a:prstGeom>
            <a:noFill/>
            <a:ln w="57150">
              <a:solidFill>
                <a:schemeClr val="tx1"/>
              </a:solidFill>
              <a:round/>
              <a:headEnd/>
              <a:tailEnd/>
            </a:ln>
            <a:effectLst/>
          </p:spPr>
          <p:txBody>
            <a:bodyPr/>
            <a:lstStyle/>
            <a:p>
              <a:endParaRPr lang="en-US"/>
            </a:p>
          </p:txBody>
        </p:sp>
        <p:sp>
          <p:nvSpPr>
            <p:cNvPr id="30734" name="AutoShape 14"/>
            <p:cNvSpPr>
              <a:spLocks noChangeArrowheads="1"/>
            </p:cNvSpPr>
            <p:nvPr/>
          </p:nvSpPr>
          <p:spPr bwMode="auto">
            <a:xfrm>
              <a:off x="203" y="1152"/>
              <a:ext cx="5376" cy="720"/>
            </a:xfrm>
            <a:prstGeom prst="flowChartAlternateProcess">
              <a:avLst/>
            </a:prstGeom>
            <a:solidFill>
              <a:srgbClr val="CC99FF"/>
            </a:solidFill>
            <a:ln w="38100">
              <a:solidFill>
                <a:schemeClr val="tx1"/>
              </a:solidFill>
              <a:miter lim="800000"/>
              <a:headEnd/>
              <a:tailEnd/>
            </a:ln>
            <a:effectLst/>
          </p:spPr>
          <p:txBody>
            <a:bodyPr anchor="ctr"/>
            <a:lstStyle/>
            <a:p>
              <a:pPr algn="ctr">
                <a:buClr>
                  <a:schemeClr val="hlink"/>
                </a:buClr>
                <a:buFont typeface="Wingdings" pitchFamily="2" charset="2"/>
                <a:buNone/>
              </a:pPr>
              <a:r>
                <a:rPr lang="en-US" sz="4800" b="1" dirty="0">
                  <a:solidFill>
                    <a:schemeClr val="tx2"/>
                  </a:solidFill>
                  <a:latin typeface="Tahoma" pitchFamily="34" charset="0"/>
                </a:rPr>
                <a:t>C. </a:t>
              </a:r>
              <a:r>
                <a:rPr lang="en-US" sz="4800" b="1" dirty="0" smtClean="0">
                  <a:solidFill>
                    <a:schemeClr val="tx2"/>
                  </a:solidFill>
                  <a:latin typeface="Tahoma" pitchFamily="34" charset="0"/>
                </a:rPr>
                <a:t>7</a:t>
              </a:r>
              <a:endParaRPr lang="en-US" sz="4800" b="1" dirty="0">
                <a:solidFill>
                  <a:schemeClr val="tx2"/>
                </a:solidFill>
                <a:latin typeface="Tahoma" pitchFamily="34" charset="0"/>
              </a:endParaRPr>
            </a:p>
          </p:txBody>
        </p:sp>
      </p:grpSp>
    </p:spTree>
  </p:cSld>
  <p:clrMapOvr>
    <a:masterClrMapping/>
  </p:clrMapOvr>
</p:sld>
</file>

<file path=ppt/theme/theme1.xml><?xml version="1.0" encoding="utf-8"?>
<a:theme xmlns:a="http://schemas.openxmlformats.org/drawingml/2006/main" name="Default Design">
  <a:themeElements>
    <a:clrScheme name="">
      <a:dk1>
        <a:srgbClr val="6900B0"/>
      </a:dk1>
      <a:lt1>
        <a:srgbClr val="FFFFFF"/>
      </a:lt1>
      <a:dk2>
        <a:srgbClr val="6F00BA"/>
      </a:dk2>
      <a:lt2>
        <a:srgbClr val="FEB808"/>
      </a:lt2>
      <a:accent1>
        <a:srgbClr val="00CC99"/>
      </a:accent1>
      <a:accent2>
        <a:srgbClr val="3333CC"/>
      </a:accent2>
      <a:accent3>
        <a:srgbClr val="FFFFFF"/>
      </a:accent3>
      <a:accent4>
        <a:srgbClr val="590096"/>
      </a:accent4>
      <a:accent5>
        <a:srgbClr val="AAE2CA"/>
      </a:accent5>
      <a:accent6>
        <a:srgbClr val="2D2DB9"/>
      </a:accent6>
      <a:hlink>
        <a:srgbClr val="6900B0"/>
      </a:hlink>
      <a:folHlink>
        <a:srgbClr val="FEBC0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785</TotalTime>
  <Words>866</Words>
  <Application>Microsoft Office PowerPoint</Application>
  <PresentationFormat>On-screen Show (4:3)</PresentationFormat>
  <Paragraphs>138</Paragraphs>
  <Slides>37</Slides>
  <Notes>1</Notes>
  <HiddenSlides>0</HiddenSlides>
  <MMClips>4</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3" baseType="lpstr">
      <vt:lpstr>Times New Roman</vt:lpstr>
      <vt:lpstr>Comic Sans MS</vt:lpstr>
      <vt:lpstr>Tahoma</vt:lpstr>
      <vt:lpstr>Wingdings</vt:lpstr>
      <vt:lpstr>Default Design</vt:lpstr>
      <vt:lpstr>Microsoft Clip Gallery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Wants to Be a Millionaire?</dc:title>
  <dc:creator>Brandi</dc:creator>
  <cp:lastModifiedBy>Brandi</cp:lastModifiedBy>
  <cp:revision>29</cp:revision>
  <dcterms:created xsi:type="dcterms:W3CDTF">2000-02-25T15:13:17Z</dcterms:created>
  <dcterms:modified xsi:type="dcterms:W3CDTF">2011-08-19T01:47:14Z</dcterms:modified>
</cp:coreProperties>
</file>